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50"/>
  </p:notesMasterIdLst>
  <p:sldIdLst>
    <p:sldId id="540" r:id="rId6"/>
    <p:sldId id="682" r:id="rId7"/>
    <p:sldId id="630" r:id="rId8"/>
    <p:sldId id="631" r:id="rId9"/>
    <p:sldId id="621" r:id="rId10"/>
    <p:sldId id="632" r:id="rId11"/>
    <p:sldId id="633" r:id="rId12"/>
    <p:sldId id="648" r:id="rId13"/>
    <p:sldId id="676" r:id="rId14"/>
    <p:sldId id="671" r:id="rId15"/>
    <p:sldId id="667" r:id="rId16"/>
    <p:sldId id="651" r:id="rId17"/>
    <p:sldId id="652" r:id="rId18"/>
    <p:sldId id="644" r:id="rId19"/>
    <p:sldId id="654" r:id="rId20"/>
    <p:sldId id="669" r:id="rId21"/>
    <p:sldId id="680" r:id="rId22"/>
    <p:sldId id="681" r:id="rId23"/>
    <p:sldId id="629" r:id="rId24"/>
    <p:sldId id="655" r:id="rId25"/>
    <p:sldId id="683" r:id="rId26"/>
    <p:sldId id="606" r:id="rId27"/>
    <p:sldId id="607" r:id="rId28"/>
    <p:sldId id="670" r:id="rId29"/>
    <p:sldId id="684" r:id="rId30"/>
    <p:sldId id="659" r:id="rId31"/>
    <p:sldId id="657" r:id="rId32"/>
    <p:sldId id="661" r:id="rId33"/>
    <p:sldId id="663" r:id="rId34"/>
    <p:sldId id="685" r:id="rId35"/>
    <p:sldId id="672" r:id="rId36"/>
    <p:sldId id="686" r:id="rId37"/>
    <p:sldId id="575" r:id="rId38"/>
    <p:sldId id="622" r:id="rId39"/>
    <p:sldId id="624" r:id="rId40"/>
    <p:sldId id="626" r:id="rId41"/>
    <p:sldId id="625" r:id="rId42"/>
    <p:sldId id="627" r:id="rId43"/>
    <p:sldId id="628" r:id="rId44"/>
    <p:sldId id="673" r:id="rId45"/>
    <p:sldId id="674" r:id="rId46"/>
    <p:sldId id="675" r:id="rId47"/>
    <p:sldId id="634" r:id="rId48"/>
    <p:sldId id="63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CF83AEF-DCB7-CD1F-4766-CD189D53A10C}" name="Abhishek Sakleshpur Dharmashekar" initials="ASD" userId="bffbb2e439314c1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F2F"/>
    <a:srgbClr val="FFE5E5"/>
    <a:srgbClr val="CDDEF5"/>
    <a:srgbClr val="FFFAEB"/>
    <a:srgbClr val="FFB3B3"/>
    <a:srgbClr val="2F5597"/>
    <a:srgbClr val="E4D2F2"/>
    <a:srgbClr val="B80000"/>
    <a:srgbClr val="7CBF33"/>
    <a:srgbClr val="FF7D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69D4EF-AAE1-4ABB-A3B2-09CA0AA54A9E}" v="5310" dt="2024-12-04T13:49:50.675"/>
    <p1510:client id="{F8334E24-4F37-DFAD-C476-C6C0E4BC1F09}" v="1" dt="2024-12-05T22:55:45.1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ka, Venkata Durga Prasad" userId="S::venkata_durga_prasad.poka@uconn.edu::eb9f25f3-e27a-4a8c-a35e-2967688a7b20" providerId="AD" clId="Web-{D273C1B0-97DB-EB4C-613D-4B59606A0C84}"/>
    <pc:docChg chg="modSld">
      <pc:chgData name="Poka, Venkata Durga Prasad" userId="S::venkata_durga_prasad.poka@uconn.edu::eb9f25f3-e27a-4a8c-a35e-2967688a7b20" providerId="AD" clId="Web-{D273C1B0-97DB-EB4C-613D-4B59606A0C84}" dt="2024-12-03T04:32:16.682" v="70"/>
      <pc:docMkLst>
        <pc:docMk/>
      </pc:docMkLst>
      <pc:sldChg chg="modSp">
        <pc:chgData name="Poka, Venkata Durga Prasad" userId="S::venkata_durga_prasad.poka@uconn.edu::eb9f25f3-e27a-4a8c-a35e-2967688a7b20" providerId="AD" clId="Web-{D273C1B0-97DB-EB4C-613D-4B59606A0C84}" dt="2024-12-03T04:32:16.682" v="70"/>
        <pc:sldMkLst>
          <pc:docMk/>
          <pc:sldMk cId="1163687546" sldId="621"/>
        </pc:sldMkLst>
        <pc:spChg chg="mod">
          <ac:chgData name="Poka, Venkata Durga Prasad" userId="S::venkata_durga_prasad.poka@uconn.edu::eb9f25f3-e27a-4a8c-a35e-2967688a7b20" providerId="AD" clId="Web-{D273C1B0-97DB-EB4C-613D-4B59606A0C84}" dt="2024-12-03T04:25:14.116" v="32" actId="20577"/>
          <ac:spMkLst>
            <pc:docMk/>
            <pc:sldMk cId="1163687546" sldId="621"/>
            <ac:spMk id="4" creationId="{D130B7A8-3500-5753-AF3E-FD2D8AD185D4}"/>
          </ac:spMkLst>
        </pc:spChg>
        <pc:graphicFrameChg chg="mod modGraphic">
          <ac:chgData name="Poka, Venkata Durga Prasad" userId="S::venkata_durga_prasad.poka@uconn.edu::eb9f25f3-e27a-4a8c-a35e-2967688a7b20" providerId="AD" clId="Web-{D273C1B0-97DB-EB4C-613D-4B59606A0C84}" dt="2024-12-03T04:32:16.682" v="70"/>
          <ac:graphicFrameMkLst>
            <pc:docMk/>
            <pc:sldMk cId="1163687546" sldId="621"/>
            <ac:graphicFrameMk id="22" creationId="{E65D1D10-8136-AE30-6268-03BF4FD5129B}"/>
          </ac:graphicFrameMkLst>
        </pc:graphicFrameChg>
      </pc:sldChg>
      <pc:sldChg chg="modSp">
        <pc:chgData name="Poka, Venkata Durga Prasad" userId="S::venkata_durga_prasad.poka@uconn.edu::eb9f25f3-e27a-4a8c-a35e-2967688a7b20" providerId="AD" clId="Web-{D273C1B0-97DB-EB4C-613D-4B59606A0C84}" dt="2024-12-03T04:21:18.787" v="10" actId="20577"/>
        <pc:sldMkLst>
          <pc:docMk/>
          <pc:sldMk cId="3560841123" sldId="652"/>
        </pc:sldMkLst>
        <pc:spChg chg="mod">
          <ac:chgData name="Poka, Venkata Durga Prasad" userId="S::venkata_durga_prasad.poka@uconn.edu::eb9f25f3-e27a-4a8c-a35e-2967688a7b20" providerId="AD" clId="Web-{D273C1B0-97DB-EB4C-613D-4B59606A0C84}" dt="2024-12-03T04:21:18.787" v="10" actId="20577"/>
          <ac:spMkLst>
            <pc:docMk/>
            <pc:sldMk cId="3560841123" sldId="652"/>
            <ac:spMk id="2" creationId="{7DA6242A-4661-0F70-43BD-5DF7AF09916E}"/>
          </ac:spMkLst>
        </pc:spChg>
      </pc:sldChg>
    </pc:docChg>
  </pc:docChgLst>
  <pc:docChgLst>
    <pc:chgData name="Poka, Venkata Durga Prasad" userId="eb9f25f3-e27a-4a8c-a35e-2967688a7b20" providerId="ADAL" clId="{3319710E-E116-4791-BD8F-00F2CBC20737}"/>
    <pc:docChg chg="undo redo custSel addSld delSld modSld sldOrd">
      <pc:chgData name="Poka, Venkata Durga Prasad" userId="eb9f25f3-e27a-4a8c-a35e-2967688a7b20" providerId="ADAL" clId="{3319710E-E116-4791-BD8F-00F2CBC20737}" dt="2024-12-02T06:01:19.671" v="2927" actId="47"/>
      <pc:docMkLst>
        <pc:docMk/>
      </pc:docMkLst>
      <pc:sldChg chg="addSp delSp modSp add mod">
        <pc:chgData name="Poka, Venkata Durga Prasad" userId="eb9f25f3-e27a-4a8c-a35e-2967688a7b20" providerId="ADAL" clId="{3319710E-E116-4791-BD8F-00F2CBC20737}" dt="2024-12-02T01:07:53.712" v="2551" actId="20577"/>
        <pc:sldMkLst>
          <pc:docMk/>
          <pc:sldMk cId="788621757" sldId="597"/>
        </pc:sldMkLst>
      </pc:sldChg>
      <pc:sldChg chg="add">
        <pc:chgData name="Poka, Venkata Durga Prasad" userId="eb9f25f3-e27a-4a8c-a35e-2967688a7b20" providerId="ADAL" clId="{3319710E-E116-4791-BD8F-00F2CBC20737}" dt="2024-12-01T18:30:14.117" v="2156"/>
        <pc:sldMkLst>
          <pc:docMk/>
          <pc:sldMk cId="3653472144" sldId="606"/>
        </pc:sldMkLst>
      </pc:sldChg>
      <pc:sldChg chg="add">
        <pc:chgData name="Poka, Venkata Durga Prasad" userId="eb9f25f3-e27a-4a8c-a35e-2967688a7b20" providerId="ADAL" clId="{3319710E-E116-4791-BD8F-00F2CBC20737}" dt="2024-12-01T18:30:14.117" v="2156"/>
        <pc:sldMkLst>
          <pc:docMk/>
          <pc:sldMk cId="2808997827" sldId="607"/>
        </pc:sldMkLst>
      </pc:sldChg>
      <pc:sldChg chg="modSp ord">
        <pc:chgData name="Poka, Venkata Durga Prasad" userId="eb9f25f3-e27a-4a8c-a35e-2967688a7b20" providerId="ADAL" clId="{3319710E-E116-4791-BD8F-00F2CBC20737}" dt="2024-12-01T21:42:11.359" v="2267"/>
        <pc:sldMkLst>
          <pc:docMk/>
          <pc:sldMk cId="1163687546" sldId="621"/>
        </pc:sldMkLst>
        <pc:graphicFrameChg chg="mod">
          <ac:chgData name="Poka, Venkata Durga Prasad" userId="eb9f25f3-e27a-4a8c-a35e-2967688a7b20" providerId="ADAL" clId="{3319710E-E116-4791-BD8F-00F2CBC20737}" dt="2024-12-01T19:32:21.938" v="2215"/>
          <ac:graphicFrameMkLst>
            <pc:docMk/>
            <pc:sldMk cId="1163687546" sldId="621"/>
            <ac:graphicFrameMk id="22" creationId="{E65D1D10-8136-AE30-6268-03BF4FD5129B}"/>
          </ac:graphicFrameMkLst>
        </pc:graphicFrameChg>
      </pc:sldChg>
      <pc:sldChg chg="modSp mod">
        <pc:chgData name="Poka, Venkata Durga Prasad" userId="eb9f25f3-e27a-4a8c-a35e-2967688a7b20" providerId="ADAL" clId="{3319710E-E116-4791-BD8F-00F2CBC20737}" dt="2024-12-02T01:28:56.288" v="2790"/>
        <pc:sldMkLst>
          <pc:docMk/>
          <pc:sldMk cId="3345255453" sldId="630"/>
        </pc:sldMkLst>
        <pc:spChg chg="mod">
          <ac:chgData name="Poka, Venkata Durga Prasad" userId="eb9f25f3-e27a-4a8c-a35e-2967688a7b20" providerId="ADAL" clId="{3319710E-E116-4791-BD8F-00F2CBC20737}" dt="2024-12-02T01:28:31.039" v="2777" actId="1035"/>
          <ac:spMkLst>
            <pc:docMk/>
            <pc:sldMk cId="3345255453" sldId="630"/>
            <ac:spMk id="11" creationId="{BBA620DF-3BDD-7148-1387-2FAA9E09B074}"/>
          </ac:spMkLst>
        </pc:spChg>
        <pc:spChg chg="mod">
          <ac:chgData name="Poka, Venkata Durga Prasad" userId="eb9f25f3-e27a-4a8c-a35e-2967688a7b20" providerId="ADAL" clId="{3319710E-E116-4791-BD8F-00F2CBC20737}" dt="2024-12-02T01:28:32.152" v="2780" actId="1036"/>
          <ac:spMkLst>
            <pc:docMk/>
            <pc:sldMk cId="3345255453" sldId="630"/>
            <ac:spMk id="12" creationId="{413395CA-C520-B576-9854-DAF0ACCC45B2}"/>
          </ac:spMkLst>
        </pc:spChg>
        <pc:spChg chg="mod">
          <ac:chgData name="Poka, Venkata Durga Prasad" userId="eb9f25f3-e27a-4a8c-a35e-2967688a7b20" providerId="ADAL" clId="{3319710E-E116-4791-BD8F-00F2CBC20737}" dt="2024-12-02T01:25:05.788" v="2712"/>
          <ac:spMkLst>
            <pc:docMk/>
            <pc:sldMk cId="3345255453" sldId="630"/>
            <ac:spMk id="13" creationId="{FE2781A9-230F-4794-6B80-B4B078F855AC}"/>
          </ac:spMkLst>
        </pc:spChg>
        <pc:spChg chg="mod">
          <ac:chgData name="Poka, Venkata Durga Prasad" userId="eb9f25f3-e27a-4a8c-a35e-2967688a7b20" providerId="ADAL" clId="{3319710E-E116-4791-BD8F-00F2CBC20737}" dt="2024-12-02T01:28:56.288" v="2790"/>
          <ac:spMkLst>
            <pc:docMk/>
            <pc:sldMk cId="3345255453" sldId="630"/>
            <ac:spMk id="14" creationId="{C48419E3-1165-E763-F8F9-20CCDAB56D97}"/>
          </ac:spMkLst>
        </pc:spChg>
        <pc:spChg chg="mod">
          <ac:chgData name="Poka, Venkata Durga Prasad" userId="eb9f25f3-e27a-4a8c-a35e-2967688a7b20" providerId="ADAL" clId="{3319710E-E116-4791-BD8F-00F2CBC20737}" dt="2024-12-02T01:28:30.208" v="2773" actId="1036"/>
          <ac:spMkLst>
            <pc:docMk/>
            <pc:sldMk cId="3345255453" sldId="630"/>
            <ac:spMk id="15" creationId="{4816A123-29F8-5F48-04B1-CBCB66F516D5}"/>
          </ac:spMkLst>
        </pc:spChg>
        <pc:spChg chg="mod">
          <ac:chgData name="Poka, Venkata Durga Prasad" userId="eb9f25f3-e27a-4a8c-a35e-2967688a7b20" providerId="ADAL" clId="{3319710E-E116-4791-BD8F-00F2CBC20737}" dt="2024-12-02T01:28:29.815" v="2771" actId="1036"/>
          <ac:spMkLst>
            <pc:docMk/>
            <pc:sldMk cId="3345255453" sldId="630"/>
            <ac:spMk id="16" creationId="{1E9D8A06-0CD8-4244-F6D6-7F4BE3B0F3EE}"/>
          </ac:spMkLst>
        </pc:spChg>
        <pc:spChg chg="mod">
          <ac:chgData name="Poka, Venkata Durga Prasad" userId="eb9f25f3-e27a-4a8c-a35e-2967688a7b20" providerId="ADAL" clId="{3319710E-E116-4791-BD8F-00F2CBC20737}" dt="2024-12-02T01:28:29.596" v="2770" actId="1036"/>
          <ac:spMkLst>
            <pc:docMk/>
            <pc:sldMk cId="3345255453" sldId="630"/>
            <ac:spMk id="17" creationId="{26A06D57-9023-8E3F-DF52-4503A0CED5CC}"/>
          </ac:spMkLst>
        </pc:spChg>
        <pc:spChg chg="mod">
          <ac:chgData name="Poka, Venkata Durga Prasad" userId="eb9f25f3-e27a-4a8c-a35e-2967688a7b20" providerId="ADAL" clId="{3319710E-E116-4791-BD8F-00F2CBC20737}" dt="2024-12-02T01:28:30.412" v="2774" actId="1035"/>
          <ac:spMkLst>
            <pc:docMk/>
            <pc:sldMk cId="3345255453" sldId="630"/>
            <ac:spMk id="18" creationId="{CEFD56DF-B24A-A687-E0DC-C63F827A8612}"/>
          </ac:spMkLst>
        </pc:spChg>
        <pc:spChg chg="mod">
          <ac:chgData name="Poka, Venkata Durga Prasad" userId="eb9f25f3-e27a-4a8c-a35e-2967688a7b20" providerId="ADAL" clId="{3319710E-E116-4791-BD8F-00F2CBC20737}" dt="2024-12-02T01:28:30.631" v="2775" actId="1035"/>
          <ac:spMkLst>
            <pc:docMk/>
            <pc:sldMk cId="3345255453" sldId="630"/>
            <ac:spMk id="19" creationId="{45AB256D-5A1B-5D11-1B65-27C3C529E425}"/>
          </ac:spMkLst>
        </pc:spChg>
        <pc:grpChg chg="mod">
          <ac:chgData name="Poka, Venkata Durga Prasad" userId="eb9f25f3-e27a-4a8c-a35e-2967688a7b20" providerId="ADAL" clId="{3319710E-E116-4791-BD8F-00F2CBC20737}" dt="2024-12-02T01:28:31.290" v="2778" actId="14100"/>
          <ac:grpSpMkLst>
            <pc:docMk/>
            <pc:sldMk cId="3345255453" sldId="630"/>
            <ac:grpSpMk id="2" creationId="{4B568DDD-2FA4-E09E-3496-3F387DBABC34}"/>
          </ac:grpSpMkLst>
        </pc:grpChg>
      </pc:sldChg>
      <pc:sldChg chg="addSp delSp modSp mod">
        <pc:chgData name="Poka, Venkata Durga Prasad" userId="eb9f25f3-e27a-4a8c-a35e-2967688a7b20" providerId="ADAL" clId="{3319710E-E116-4791-BD8F-00F2CBC20737}" dt="2024-12-02T01:36:16.823" v="2911" actId="20577"/>
        <pc:sldMkLst>
          <pc:docMk/>
          <pc:sldMk cId="201267138" sldId="631"/>
        </pc:sldMkLst>
        <pc:spChg chg="add mod">
          <ac:chgData name="Poka, Venkata Durga Prasad" userId="eb9f25f3-e27a-4a8c-a35e-2967688a7b20" providerId="ADAL" clId="{3319710E-E116-4791-BD8F-00F2CBC20737}" dt="2024-12-02T01:29:53.865" v="2832" actId="14100"/>
          <ac:spMkLst>
            <pc:docMk/>
            <pc:sldMk cId="201267138" sldId="631"/>
            <ac:spMk id="14" creationId="{F741C3CC-1DEB-026B-4B87-D4366A040688}"/>
          </ac:spMkLst>
        </pc:spChg>
        <pc:spChg chg="add mod">
          <ac:chgData name="Poka, Venkata Durga Prasad" userId="eb9f25f3-e27a-4a8c-a35e-2967688a7b20" providerId="ADAL" clId="{3319710E-E116-4791-BD8F-00F2CBC20737}" dt="2024-12-02T01:30:09.956" v="2835" actId="14100"/>
          <ac:spMkLst>
            <pc:docMk/>
            <pc:sldMk cId="201267138" sldId="631"/>
            <ac:spMk id="19" creationId="{75DE2913-4A49-6234-9B28-FC2A6388AA05}"/>
          </ac:spMkLst>
        </pc:spChg>
        <pc:spChg chg="add del mod">
          <ac:chgData name="Poka, Venkata Durga Prasad" userId="eb9f25f3-e27a-4a8c-a35e-2967688a7b20" providerId="ADAL" clId="{3319710E-E116-4791-BD8F-00F2CBC20737}" dt="2024-12-02T01:36:09.620" v="2901" actId="20577"/>
          <ac:spMkLst>
            <pc:docMk/>
            <pc:sldMk cId="201267138" sldId="631"/>
            <ac:spMk id="20" creationId="{C610B0CA-E287-15C9-10E4-2DF2AD8E246F}"/>
          </ac:spMkLst>
        </pc:spChg>
        <pc:spChg chg="add mod">
          <ac:chgData name="Poka, Venkata Durga Prasad" userId="eb9f25f3-e27a-4a8c-a35e-2967688a7b20" providerId="ADAL" clId="{3319710E-E116-4791-BD8F-00F2CBC20737}" dt="2024-12-02T01:36:16.823" v="2911" actId="20577"/>
          <ac:spMkLst>
            <pc:docMk/>
            <pc:sldMk cId="201267138" sldId="631"/>
            <ac:spMk id="21" creationId="{4200070B-2420-DA6C-B148-556A34193126}"/>
          </ac:spMkLst>
        </pc:spChg>
        <pc:graphicFrameChg chg="mod">
          <ac:chgData name="Poka, Venkata Durga Prasad" userId="eb9f25f3-e27a-4a8c-a35e-2967688a7b20" providerId="ADAL" clId="{3319710E-E116-4791-BD8F-00F2CBC20737}" dt="2024-12-02T01:29:34.910" v="2829" actId="1038"/>
          <ac:graphicFrameMkLst>
            <pc:docMk/>
            <pc:sldMk cId="201267138" sldId="631"/>
            <ac:graphicFrameMk id="17" creationId="{9AA40627-03C5-FB2C-2C87-979F2B137031}"/>
          </ac:graphicFrameMkLst>
        </pc:graphicFrameChg>
      </pc:sldChg>
      <pc:sldChg chg="add">
        <pc:chgData name="Poka, Venkata Durga Prasad" userId="eb9f25f3-e27a-4a8c-a35e-2967688a7b20" providerId="ADAL" clId="{3319710E-E116-4791-BD8F-00F2CBC20737}" dt="2024-12-02T01:40:46.845" v="2915"/>
        <pc:sldMkLst>
          <pc:docMk/>
          <pc:sldMk cId="4101394392" sldId="634"/>
        </pc:sldMkLst>
      </pc:sldChg>
      <pc:sldChg chg="add">
        <pc:chgData name="Poka, Venkata Durga Prasad" userId="eb9f25f3-e27a-4a8c-a35e-2967688a7b20" providerId="ADAL" clId="{3319710E-E116-4791-BD8F-00F2CBC20737}" dt="2024-12-02T01:40:46.845" v="2915"/>
        <pc:sldMkLst>
          <pc:docMk/>
          <pc:sldMk cId="2561024534" sldId="635"/>
        </pc:sldMkLst>
      </pc:sldChg>
      <pc:sldChg chg="mod">
        <pc:chgData name="Poka, Venkata Durga Prasad" userId="eb9f25f3-e27a-4a8c-a35e-2967688a7b20" providerId="ADAL" clId="{3319710E-E116-4791-BD8F-00F2CBC20737}" dt="2024-11-30T23:37:16.071" v="1348" actId="27918"/>
        <pc:sldMkLst>
          <pc:docMk/>
          <pc:sldMk cId="1148578718" sldId="648"/>
        </pc:sldMkLst>
      </pc:sldChg>
      <pc:sldChg chg="addSp delSp modSp add mod">
        <pc:chgData name="Poka, Venkata Durga Prasad" userId="eb9f25f3-e27a-4a8c-a35e-2967688a7b20" providerId="ADAL" clId="{3319710E-E116-4791-BD8F-00F2CBC20737}" dt="2024-11-30T23:29:39.910" v="1337"/>
        <pc:sldMkLst>
          <pc:docMk/>
          <pc:sldMk cId="2981025474" sldId="657"/>
        </pc:sldMkLst>
        <pc:spChg chg="mod">
          <ac:chgData name="Poka, Venkata Durga Prasad" userId="eb9f25f3-e27a-4a8c-a35e-2967688a7b20" providerId="ADAL" clId="{3319710E-E116-4791-BD8F-00F2CBC20737}" dt="2024-11-30T22:23:08.295" v="1271" actId="20577"/>
          <ac:spMkLst>
            <pc:docMk/>
            <pc:sldMk cId="2981025474" sldId="657"/>
            <ac:spMk id="2" creationId="{10A4618F-5B47-5EFA-4D48-53ABA113B14D}"/>
          </ac:spMkLst>
        </pc:spChg>
        <pc:spChg chg="mod">
          <ac:chgData name="Poka, Venkata Durga Prasad" userId="eb9f25f3-e27a-4a8c-a35e-2967688a7b20" providerId="ADAL" clId="{3319710E-E116-4791-BD8F-00F2CBC20737}" dt="2024-11-30T21:11:14.705" v="37" actId="20577"/>
          <ac:spMkLst>
            <pc:docMk/>
            <pc:sldMk cId="2981025474" sldId="657"/>
            <ac:spMk id="6" creationId="{4E3741DE-2FCA-F1D6-C3E9-CE52E0104327}"/>
          </ac:spMkLst>
        </pc:spChg>
        <pc:spChg chg="mod">
          <ac:chgData name="Poka, Venkata Durga Prasad" userId="eb9f25f3-e27a-4a8c-a35e-2967688a7b20" providerId="ADAL" clId="{3319710E-E116-4791-BD8F-00F2CBC20737}" dt="2024-11-30T21:12:50.694" v="68" actId="20577"/>
          <ac:spMkLst>
            <pc:docMk/>
            <pc:sldMk cId="2981025474" sldId="657"/>
            <ac:spMk id="9" creationId="{86315205-4950-A11A-FBCB-27D0AB895961}"/>
          </ac:spMkLst>
        </pc:spChg>
        <pc:spChg chg="mod">
          <ac:chgData name="Poka, Venkata Durga Prasad" userId="eb9f25f3-e27a-4a8c-a35e-2967688a7b20" providerId="ADAL" clId="{3319710E-E116-4791-BD8F-00F2CBC20737}" dt="2024-11-30T22:23:31.841" v="1276" actId="20577"/>
          <ac:spMkLst>
            <pc:docMk/>
            <pc:sldMk cId="2981025474" sldId="657"/>
            <ac:spMk id="10" creationId="{CFC33365-E5E6-0E48-68A8-4B19535B40B5}"/>
          </ac:spMkLst>
        </pc:spChg>
        <pc:spChg chg="mod">
          <ac:chgData name="Poka, Venkata Durga Prasad" userId="eb9f25f3-e27a-4a8c-a35e-2967688a7b20" providerId="ADAL" clId="{3319710E-E116-4791-BD8F-00F2CBC20737}" dt="2024-11-30T22:23:28.882" v="1274" actId="20577"/>
          <ac:spMkLst>
            <pc:docMk/>
            <pc:sldMk cId="2981025474" sldId="657"/>
            <ac:spMk id="13" creationId="{58BE1DC1-BE5D-4CB7-42B2-58109309FA26}"/>
          </ac:spMkLst>
        </pc:spChg>
        <pc:spChg chg="mod">
          <ac:chgData name="Poka, Venkata Durga Prasad" userId="eb9f25f3-e27a-4a8c-a35e-2967688a7b20" providerId="ADAL" clId="{3319710E-E116-4791-BD8F-00F2CBC20737}" dt="2024-11-30T21:17:02.292" v="142" actId="20577"/>
          <ac:spMkLst>
            <pc:docMk/>
            <pc:sldMk cId="2981025474" sldId="657"/>
            <ac:spMk id="16" creationId="{B1A454F7-70E9-50B1-AD37-A994A05E6CDB}"/>
          </ac:spMkLst>
        </pc:spChg>
        <pc:graphicFrameChg chg="modGraphic">
          <ac:chgData name="Poka, Venkata Durga Prasad" userId="eb9f25f3-e27a-4a8c-a35e-2967688a7b20" providerId="ADAL" clId="{3319710E-E116-4791-BD8F-00F2CBC20737}" dt="2024-11-30T21:16:41.952" v="137" actId="20577"/>
          <ac:graphicFrameMkLst>
            <pc:docMk/>
            <pc:sldMk cId="2981025474" sldId="657"/>
            <ac:graphicFrameMk id="12" creationId="{6066A979-EF60-ABFC-6134-030F50690403}"/>
          </ac:graphicFrameMkLst>
        </pc:graphicFrameChg>
        <pc:picChg chg="add mod">
          <ac:chgData name="Poka, Venkata Durga Prasad" userId="eb9f25f3-e27a-4a8c-a35e-2967688a7b20" providerId="ADAL" clId="{3319710E-E116-4791-BD8F-00F2CBC20737}" dt="2024-11-30T21:11:52.024" v="42" actId="14100"/>
          <ac:picMkLst>
            <pc:docMk/>
            <pc:sldMk cId="2981025474" sldId="657"/>
            <ac:picMk id="11" creationId="{FE0FD73C-2B71-3875-ED4F-A2CBB3463253}"/>
          </ac:picMkLst>
        </pc:picChg>
      </pc:sldChg>
      <pc:sldChg chg="addSp delSp modSp add del mod">
        <pc:chgData name="Poka, Venkata Durga Prasad" userId="eb9f25f3-e27a-4a8c-a35e-2967688a7b20" providerId="ADAL" clId="{3319710E-E116-4791-BD8F-00F2CBC20737}" dt="2024-11-30T22:20:02.779" v="1237" actId="47"/>
        <pc:sldMkLst>
          <pc:docMk/>
          <pc:sldMk cId="4246670251" sldId="658"/>
        </pc:sldMkLst>
      </pc:sldChg>
      <pc:sldChg chg="addSp delSp modSp add mod modNotesTx">
        <pc:chgData name="Poka, Venkata Durga Prasad" userId="eb9f25f3-e27a-4a8c-a35e-2967688a7b20" providerId="ADAL" clId="{3319710E-E116-4791-BD8F-00F2CBC20737}" dt="2024-12-01T18:31:32.728" v="2187" actId="1076"/>
        <pc:sldMkLst>
          <pc:docMk/>
          <pc:sldMk cId="3472162419" sldId="659"/>
        </pc:sldMkLst>
        <pc:spChg chg="mod">
          <ac:chgData name="Poka, Venkata Durga Prasad" userId="eb9f25f3-e27a-4a8c-a35e-2967688a7b20" providerId="ADAL" clId="{3319710E-E116-4791-BD8F-00F2CBC20737}" dt="2024-11-30T22:09:29.071" v="740"/>
          <ac:spMkLst>
            <pc:docMk/>
            <pc:sldMk cId="3472162419" sldId="659"/>
            <ac:spMk id="2" creationId="{7F84FDAE-5A19-3626-4BC3-370D663DF16B}"/>
          </ac:spMkLst>
        </pc:spChg>
        <pc:spChg chg="mod">
          <ac:chgData name="Poka, Venkata Durga Prasad" userId="eb9f25f3-e27a-4a8c-a35e-2967688a7b20" providerId="ADAL" clId="{3319710E-E116-4791-BD8F-00F2CBC20737}" dt="2024-11-30T23:29:34.681" v="1336"/>
          <ac:spMkLst>
            <pc:docMk/>
            <pc:sldMk cId="3472162419" sldId="659"/>
            <ac:spMk id="3" creationId="{4BA4EB31-A188-2E60-EE41-C263BFACC6E1}"/>
          </ac:spMkLst>
        </pc:spChg>
        <pc:spChg chg="mod">
          <ac:chgData name="Poka, Venkata Durga Prasad" userId="eb9f25f3-e27a-4a8c-a35e-2967688a7b20" providerId="ADAL" clId="{3319710E-E116-4791-BD8F-00F2CBC20737}" dt="2024-11-30T22:11:13.474" v="838" actId="1035"/>
          <ac:spMkLst>
            <pc:docMk/>
            <pc:sldMk cId="3472162419" sldId="659"/>
            <ac:spMk id="4" creationId="{9B1B7D76-9E62-C948-C69E-AAE8FE48E472}"/>
          </ac:spMkLst>
        </pc:spChg>
        <pc:spChg chg="mod">
          <ac:chgData name="Poka, Venkata Durga Prasad" userId="eb9f25f3-e27a-4a8c-a35e-2967688a7b20" providerId="ADAL" clId="{3319710E-E116-4791-BD8F-00F2CBC20737}" dt="2024-11-30T22:09:40.379" v="741"/>
          <ac:spMkLst>
            <pc:docMk/>
            <pc:sldMk cId="3472162419" sldId="659"/>
            <ac:spMk id="6" creationId="{3D6D5928-138E-77FD-3168-DB058AC44CD4}"/>
          </ac:spMkLst>
        </pc:spChg>
        <pc:spChg chg="mod">
          <ac:chgData name="Poka, Venkata Durga Prasad" userId="eb9f25f3-e27a-4a8c-a35e-2967688a7b20" providerId="ADAL" clId="{3319710E-E116-4791-BD8F-00F2CBC20737}" dt="2024-11-30T22:11:10.389" v="834" actId="1037"/>
          <ac:spMkLst>
            <pc:docMk/>
            <pc:sldMk cId="3472162419" sldId="659"/>
            <ac:spMk id="13" creationId="{AFF0DA29-1211-A4AB-A0AA-FBEC2803BB4F}"/>
          </ac:spMkLst>
        </pc:spChg>
        <pc:spChg chg="mod">
          <ac:chgData name="Poka, Venkata Durga Prasad" userId="eb9f25f3-e27a-4a8c-a35e-2967688a7b20" providerId="ADAL" clId="{3319710E-E116-4791-BD8F-00F2CBC20737}" dt="2024-11-30T22:21:49.803" v="1261" actId="1037"/>
          <ac:spMkLst>
            <pc:docMk/>
            <pc:sldMk cId="3472162419" sldId="659"/>
            <ac:spMk id="20" creationId="{4B74CA65-5FCC-B162-FFD3-BB6BC0EC3893}"/>
          </ac:spMkLst>
        </pc:spChg>
        <pc:spChg chg="add mod">
          <ac:chgData name="Poka, Venkata Durga Prasad" userId="eb9f25f3-e27a-4a8c-a35e-2967688a7b20" providerId="ADAL" clId="{3319710E-E116-4791-BD8F-00F2CBC20737}" dt="2024-11-30T22:14:43.335" v="1088" actId="20577"/>
          <ac:spMkLst>
            <pc:docMk/>
            <pc:sldMk cId="3472162419" sldId="659"/>
            <ac:spMk id="25" creationId="{5DD21274-C3DA-35B6-9A06-CB147223BDB7}"/>
          </ac:spMkLst>
        </pc:spChg>
        <pc:spChg chg="add mod">
          <ac:chgData name="Poka, Venkata Durga Prasad" userId="eb9f25f3-e27a-4a8c-a35e-2967688a7b20" providerId="ADAL" clId="{3319710E-E116-4791-BD8F-00F2CBC20737}" dt="2024-11-30T22:16:13.655" v="1183" actId="1076"/>
          <ac:spMkLst>
            <pc:docMk/>
            <pc:sldMk cId="3472162419" sldId="659"/>
            <ac:spMk id="26" creationId="{068542BC-BF0C-6D19-1C71-FAAC57041363}"/>
          </ac:spMkLst>
        </pc:spChg>
        <pc:spChg chg="add mod">
          <ac:chgData name="Poka, Venkata Durga Prasad" userId="eb9f25f3-e27a-4a8c-a35e-2967688a7b20" providerId="ADAL" clId="{3319710E-E116-4791-BD8F-00F2CBC20737}" dt="2024-11-30T22:16:20.054" v="1185" actId="1076"/>
          <ac:spMkLst>
            <pc:docMk/>
            <pc:sldMk cId="3472162419" sldId="659"/>
            <ac:spMk id="29" creationId="{DDF9133F-FAAA-E7AB-C688-A2DD006C7816}"/>
          </ac:spMkLst>
        </pc:spChg>
        <pc:spChg chg="add mod">
          <ac:chgData name="Poka, Venkata Durga Prasad" userId="eb9f25f3-e27a-4a8c-a35e-2967688a7b20" providerId="ADAL" clId="{3319710E-E116-4791-BD8F-00F2CBC20737}" dt="2024-12-01T18:31:25.502" v="2186" actId="1035"/>
          <ac:spMkLst>
            <pc:docMk/>
            <pc:sldMk cId="3472162419" sldId="659"/>
            <ac:spMk id="33" creationId="{CC5DB469-956B-ED3A-06E8-D82DDA01C5A7}"/>
          </ac:spMkLst>
        </pc:spChg>
        <pc:spChg chg="add mod">
          <ac:chgData name="Poka, Venkata Durga Prasad" userId="eb9f25f3-e27a-4a8c-a35e-2967688a7b20" providerId="ADAL" clId="{3319710E-E116-4791-BD8F-00F2CBC20737}" dt="2024-12-01T18:31:32.728" v="2187" actId="1076"/>
          <ac:spMkLst>
            <pc:docMk/>
            <pc:sldMk cId="3472162419" sldId="659"/>
            <ac:spMk id="45" creationId="{70958572-F980-3BEE-88D1-DDD236B70D5E}"/>
          </ac:spMkLst>
        </pc:spChg>
        <pc:spChg chg="mod">
          <ac:chgData name="Poka, Venkata Durga Prasad" userId="eb9f25f3-e27a-4a8c-a35e-2967688a7b20" providerId="ADAL" clId="{3319710E-E116-4791-BD8F-00F2CBC20737}" dt="2024-11-30T22:17:49.710" v="1225" actId="1076"/>
          <ac:spMkLst>
            <pc:docMk/>
            <pc:sldMk cId="3472162419" sldId="659"/>
            <ac:spMk id="50" creationId="{259DE46D-6A29-6591-911F-CF6C0FAD21B1}"/>
          </ac:spMkLst>
        </pc:spChg>
        <pc:graphicFrameChg chg="add del modGraphic">
          <ac:chgData name="Poka, Venkata Durga Prasad" userId="eb9f25f3-e27a-4a8c-a35e-2967688a7b20" providerId="ADAL" clId="{3319710E-E116-4791-BD8F-00F2CBC20737}" dt="2024-11-30T22:13:31.647" v="1074" actId="20577"/>
          <ac:graphicFrameMkLst>
            <pc:docMk/>
            <pc:sldMk cId="3472162419" sldId="659"/>
            <ac:graphicFrameMk id="8" creationId="{E657576B-035C-D26D-C74F-78765CAB92BF}"/>
          </ac:graphicFrameMkLst>
        </pc:graphicFrameChg>
        <pc:graphicFrameChg chg="add mod">
          <ac:chgData name="Poka, Venkata Durga Prasad" userId="eb9f25f3-e27a-4a8c-a35e-2967688a7b20" providerId="ADAL" clId="{3319710E-E116-4791-BD8F-00F2CBC20737}" dt="2024-11-30T22:16:23.374" v="1186" actId="1076"/>
          <ac:graphicFrameMkLst>
            <pc:docMk/>
            <pc:sldMk cId="3472162419" sldId="659"/>
            <ac:graphicFrameMk id="30" creationId="{64754E56-C4D1-FC58-4C00-9C71E91282F1}"/>
          </ac:graphicFrameMkLst>
        </pc:graphicFrameChg>
        <pc:graphicFrameChg chg="add mod">
          <ac:chgData name="Poka, Venkata Durga Prasad" userId="eb9f25f3-e27a-4a8c-a35e-2967688a7b20" providerId="ADAL" clId="{3319710E-E116-4791-BD8F-00F2CBC20737}" dt="2024-12-01T18:31:25.502" v="2186" actId="1035"/>
          <ac:graphicFrameMkLst>
            <pc:docMk/>
            <pc:sldMk cId="3472162419" sldId="659"/>
            <ac:graphicFrameMk id="39" creationId="{C3937877-B345-ED20-C656-9600D2064CC8}"/>
          </ac:graphicFrameMkLst>
        </pc:graphicFrameChg>
        <pc:graphicFrameChg chg="add mod">
          <ac:chgData name="Poka, Venkata Durga Prasad" userId="eb9f25f3-e27a-4a8c-a35e-2967688a7b20" providerId="ADAL" clId="{3319710E-E116-4791-BD8F-00F2CBC20737}" dt="2024-11-30T22:22:38.750" v="1267" actId="1035"/>
          <ac:graphicFrameMkLst>
            <pc:docMk/>
            <pc:sldMk cId="3472162419" sldId="659"/>
            <ac:graphicFrameMk id="46" creationId="{98B95674-F26C-FE8F-D935-091BA39C61D6}"/>
          </ac:graphicFrameMkLst>
        </pc:graphicFrameChg>
        <pc:picChg chg="add mod ord modCrop">
          <ac:chgData name="Poka, Venkata Durga Prasad" userId="eb9f25f3-e27a-4a8c-a35e-2967688a7b20" providerId="ADAL" clId="{3319710E-E116-4791-BD8F-00F2CBC20737}" dt="2024-11-30T22:22:46.520" v="1268" actId="14100"/>
          <ac:picMkLst>
            <pc:docMk/>
            <pc:sldMk cId="3472162419" sldId="659"/>
            <ac:picMk id="9" creationId="{9535F328-CDB1-C85B-F2C9-D17C143F72A1}"/>
          </ac:picMkLst>
        </pc:picChg>
      </pc:sldChg>
      <pc:sldChg chg="addSp delSp modSp add mod">
        <pc:chgData name="Poka, Venkata Durga Prasad" userId="eb9f25f3-e27a-4a8c-a35e-2967688a7b20" providerId="ADAL" clId="{3319710E-E116-4791-BD8F-00F2CBC20737}" dt="2024-12-01T16:17:24.941" v="1404" actId="27918"/>
        <pc:sldMkLst>
          <pc:docMk/>
          <pc:sldMk cId="679104643" sldId="660"/>
        </pc:sldMkLst>
      </pc:sldChg>
      <pc:sldChg chg="addSp modSp new del">
        <pc:chgData name="Poka, Venkata Durga Prasad" userId="eb9f25f3-e27a-4a8c-a35e-2967688a7b20" providerId="ADAL" clId="{3319710E-E116-4791-BD8F-00F2CBC20737}" dt="2024-11-30T22:12:06.400" v="948" actId="680"/>
        <pc:sldMkLst>
          <pc:docMk/>
          <pc:sldMk cId="3094977648" sldId="660"/>
        </pc:sldMkLst>
      </pc:sldChg>
      <pc:sldChg chg="add del">
        <pc:chgData name="Poka, Venkata Durga Prasad" userId="eb9f25f3-e27a-4a8c-a35e-2967688a7b20" providerId="ADAL" clId="{3319710E-E116-4791-BD8F-00F2CBC20737}" dt="2024-11-30T23:03:37.444" v="1280" actId="47"/>
        <pc:sldMkLst>
          <pc:docMk/>
          <pc:sldMk cId="4165219616" sldId="660"/>
        </pc:sldMkLst>
      </pc:sldChg>
      <pc:sldChg chg="mod ord">
        <pc:chgData name="Poka, Venkata Durga Prasad" userId="eb9f25f3-e27a-4a8c-a35e-2967688a7b20" providerId="ADAL" clId="{3319710E-E116-4791-BD8F-00F2CBC20737}" dt="2024-12-01T21:19:20.152" v="2263"/>
        <pc:sldMkLst>
          <pc:docMk/>
          <pc:sldMk cId="2576297159" sldId="665"/>
        </pc:sldMkLst>
      </pc:sldChg>
      <pc:sldChg chg="ord">
        <pc:chgData name="Poka, Venkata Durga Prasad" userId="eb9f25f3-e27a-4a8c-a35e-2967688a7b20" providerId="ADAL" clId="{3319710E-E116-4791-BD8F-00F2CBC20737}" dt="2024-12-01T21:19:24.095" v="2265"/>
        <pc:sldMkLst>
          <pc:docMk/>
          <pc:sldMk cId="2506472383" sldId="666"/>
        </pc:sldMkLst>
      </pc:sldChg>
      <pc:sldChg chg="addSp delSp modSp add mod">
        <pc:chgData name="Poka, Venkata Durga Prasad" userId="eb9f25f3-e27a-4a8c-a35e-2967688a7b20" providerId="ADAL" clId="{3319710E-E116-4791-BD8F-00F2CBC20737}" dt="2024-12-02T01:02:10.582" v="2534" actId="20577"/>
        <pc:sldMkLst>
          <pc:docMk/>
          <pc:sldMk cId="2294379357" sldId="668"/>
        </pc:sldMkLst>
      </pc:sldChg>
      <pc:sldChg chg="modSp mod">
        <pc:chgData name="Poka, Venkata Durga Prasad" userId="eb9f25f3-e27a-4a8c-a35e-2967688a7b20" providerId="ADAL" clId="{3319710E-E116-4791-BD8F-00F2CBC20737}" dt="2024-12-02T00:17:08.805" v="2269" actId="20577"/>
        <pc:sldMkLst>
          <pc:docMk/>
          <pc:sldMk cId="3082842185" sldId="669"/>
        </pc:sldMkLst>
        <pc:spChg chg="mod">
          <ac:chgData name="Poka, Venkata Durga Prasad" userId="eb9f25f3-e27a-4a8c-a35e-2967688a7b20" providerId="ADAL" clId="{3319710E-E116-4791-BD8F-00F2CBC20737}" dt="2024-12-02T00:17:08.805" v="2269" actId="20577"/>
          <ac:spMkLst>
            <pc:docMk/>
            <pc:sldMk cId="3082842185" sldId="669"/>
            <ac:spMk id="19" creationId="{779AE229-40D3-0BA6-0D44-AB5DEBE77FC2}"/>
          </ac:spMkLst>
        </pc:spChg>
      </pc:sldChg>
      <pc:sldChg chg="add">
        <pc:chgData name="Poka, Venkata Durga Prasad" userId="eb9f25f3-e27a-4a8c-a35e-2967688a7b20" providerId="ADAL" clId="{3319710E-E116-4791-BD8F-00F2CBC20737}" dt="2024-12-01T18:30:14.117" v="2156"/>
        <pc:sldMkLst>
          <pc:docMk/>
          <pc:sldMk cId="550265360" sldId="670"/>
        </pc:sldMkLst>
      </pc:sldChg>
      <pc:sldChg chg="modSp mod">
        <pc:chgData name="Poka, Venkata Durga Prasad" userId="eb9f25f3-e27a-4a8c-a35e-2967688a7b20" providerId="ADAL" clId="{3319710E-E116-4791-BD8F-00F2CBC20737}" dt="2024-12-02T01:37:46.843" v="2914" actId="20577"/>
        <pc:sldMkLst>
          <pc:docMk/>
          <pc:sldMk cId="1000979628" sldId="671"/>
        </pc:sldMkLst>
        <pc:spChg chg="mod">
          <ac:chgData name="Poka, Venkata Durga Prasad" userId="eb9f25f3-e27a-4a8c-a35e-2967688a7b20" providerId="ADAL" clId="{3319710E-E116-4791-BD8F-00F2CBC20737}" dt="2024-12-02T01:37:46.843" v="2914" actId="20577"/>
          <ac:spMkLst>
            <pc:docMk/>
            <pc:sldMk cId="1000979628" sldId="671"/>
            <ac:spMk id="3" creationId="{50025E5A-E718-37F6-46E4-9580C43A4E3F}"/>
          </ac:spMkLst>
        </pc:spChg>
        <pc:spChg chg="mod">
          <ac:chgData name="Poka, Venkata Durga Prasad" userId="eb9f25f3-e27a-4a8c-a35e-2967688a7b20" providerId="ADAL" clId="{3319710E-E116-4791-BD8F-00F2CBC20737}" dt="2024-12-02T01:21:05.740" v="2593" actId="20577"/>
          <ac:spMkLst>
            <pc:docMk/>
            <pc:sldMk cId="1000979628" sldId="671"/>
            <ac:spMk id="38" creationId="{CB200C9F-A9DC-9351-D72F-E4FC048EAA68}"/>
          </ac:spMkLst>
        </pc:spChg>
      </pc:sldChg>
      <pc:sldChg chg="modSp add mod">
        <pc:chgData name="Poka, Venkata Durga Prasad" userId="eb9f25f3-e27a-4a8c-a35e-2967688a7b20" providerId="ADAL" clId="{3319710E-E116-4791-BD8F-00F2CBC20737}" dt="2024-12-02T01:34:57.104" v="2891" actId="20577"/>
        <pc:sldMkLst>
          <pc:docMk/>
          <pc:sldMk cId="834176357" sldId="672"/>
        </pc:sldMkLst>
        <pc:spChg chg="mod">
          <ac:chgData name="Poka, Venkata Durga Prasad" userId="eb9f25f3-e27a-4a8c-a35e-2967688a7b20" providerId="ADAL" clId="{3319710E-E116-4791-BD8F-00F2CBC20737}" dt="2024-12-02T01:34:57.104" v="2891" actId="20577"/>
          <ac:spMkLst>
            <pc:docMk/>
            <pc:sldMk cId="834176357" sldId="672"/>
            <ac:spMk id="2" creationId="{61E55A6D-5478-603D-C575-5A60A792F474}"/>
          </ac:spMkLst>
        </pc:spChg>
      </pc:sldChg>
      <pc:sldChg chg="add">
        <pc:chgData name="Poka, Venkata Durga Prasad" userId="eb9f25f3-e27a-4a8c-a35e-2967688a7b20" providerId="ADAL" clId="{3319710E-E116-4791-BD8F-00F2CBC20737}" dt="2024-12-02T01:40:46.845" v="2915"/>
        <pc:sldMkLst>
          <pc:docMk/>
          <pc:sldMk cId="1815789210" sldId="673"/>
        </pc:sldMkLst>
      </pc:sldChg>
      <pc:sldChg chg="add">
        <pc:chgData name="Poka, Venkata Durga Prasad" userId="eb9f25f3-e27a-4a8c-a35e-2967688a7b20" providerId="ADAL" clId="{3319710E-E116-4791-BD8F-00F2CBC20737}" dt="2024-12-02T01:40:46.845" v="2915"/>
        <pc:sldMkLst>
          <pc:docMk/>
          <pc:sldMk cId="3752923769" sldId="674"/>
        </pc:sldMkLst>
      </pc:sldChg>
      <pc:sldChg chg="add">
        <pc:chgData name="Poka, Venkata Durga Prasad" userId="eb9f25f3-e27a-4a8c-a35e-2967688a7b20" providerId="ADAL" clId="{3319710E-E116-4791-BD8F-00F2CBC20737}" dt="2024-12-02T01:40:46.845" v="2915"/>
        <pc:sldMkLst>
          <pc:docMk/>
          <pc:sldMk cId="1694395655" sldId="675"/>
        </pc:sldMkLst>
      </pc:sldChg>
      <pc:sldChg chg="addSp delSp modSp new del mod">
        <pc:chgData name="Poka, Venkata Durga Prasad" userId="eb9f25f3-e27a-4a8c-a35e-2967688a7b20" providerId="ADAL" clId="{3319710E-E116-4791-BD8F-00F2CBC20737}" dt="2024-12-02T06:01:19.671" v="2927" actId="47"/>
        <pc:sldMkLst>
          <pc:docMk/>
          <pc:sldMk cId="3196013668" sldId="676"/>
        </pc:sldMkLst>
      </pc:sldChg>
    </pc:docChg>
  </pc:docChgLst>
  <pc:docChgLst>
    <pc:chgData name="Pal, Sumit" userId="S::sumit.pal@uconn.edu::367b5558-6122-4ac8-a09f-f63b34e589ec" providerId="AD" clId="Web-{4E7D1B13-C355-FD66-F218-CC36B6053748}"/>
    <pc:docChg chg="addSld delSld modSld sldOrd">
      <pc:chgData name="Pal, Sumit" userId="S::sumit.pal@uconn.edu::367b5558-6122-4ac8-a09f-f63b34e589ec" providerId="AD" clId="Web-{4E7D1B13-C355-FD66-F218-CC36B6053748}" dt="2024-12-01T06:00:52.344" v="744"/>
      <pc:docMkLst>
        <pc:docMk/>
      </pc:docMkLst>
      <pc:sldChg chg="modSp">
        <pc:chgData name="Pal, Sumit" userId="S::sumit.pal@uconn.edu::367b5558-6122-4ac8-a09f-f63b34e589ec" providerId="AD" clId="Web-{4E7D1B13-C355-FD66-F218-CC36B6053748}" dt="2024-12-01T05:50:32.763" v="681" actId="20577"/>
        <pc:sldMkLst>
          <pc:docMk/>
          <pc:sldMk cId="3472162419" sldId="659"/>
        </pc:sldMkLst>
        <pc:spChg chg="mod">
          <ac:chgData name="Pal, Sumit" userId="S::sumit.pal@uconn.edu::367b5558-6122-4ac8-a09f-f63b34e589ec" providerId="AD" clId="Web-{4E7D1B13-C355-FD66-F218-CC36B6053748}" dt="2024-12-01T05:50:32.763" v="681" actId="20577"/>
          <ac:spMkLst>
            <pc:docMk/>
            <pc:sldMk cId="3472162419" sldId="659"/>
            <ac:spMk id="6" creationId="{3D6D5928-138E-77FD-3168-DB058AC44CD4}"/>
          </ac:spMkLst>
        </pc:spChg>
        <pc:graphicFrameChg chg="mod modGraphic">
          <ac:chgData name="Pal, Sumit" userId="S::sumit.pal@uconn.edu::367b5558-6122-4ac8-a09f-f63b34e589ec" providerId="AD" clId="Web-{4E7D1B13-C355-FD66-F218-CC36B6053748}" dt="2024-12-01T04:50:26.678" v="296"/>
          <ac:graphicFrameMkLst>
            <pc:docMk/>
            <pc:sldMk cId="3472162419" sldId="659"/>
            <ac:graphicFrameMk id="30" creationId="{64754E56-C4D1-FC58-4C00-9C71E91282F1}"/>
          </ac:graphicFrameMkLst>
        </pc:graphicFrameChg>
      </pc:sldChg>
      <pc:sldChg chg="addSp delSp modSp add ord replId">
        <pc:chgData name="Pal, Sumit" userId="S::sumit.pal@uconn.edu::367b5558-6122-4ac8-a09f-f63b34e589ec" providerId="AD" clId="Web-{4E7D1B13-C355-FD66-F218-CC36B6053748}" dt="2024-12-01T05:51:52.734" v="722" actId="20577"/>
        <pc:sldMkLst>
          <pc:docMk/>
          <pc:sldMk cId="1654449785" sldId="661"/>
        </pc:sldMkLst>
        <pc:spChg chg="mod">
          <ac:chgData name="Pal, Sumit" userId="S::sumit.pal@uconn.edu::367b5558-6122-4ac8-a09f-f63b34e589ec" providerId="AD" clId="Web-{4E7D1B13-C355-FD66-F218-CC36B6053748}" dt="2024-12-01T05:43:34.250" v="628" actId="20577"/>
          <ac:spMkLst>
            <pc:docMk/>
            <pc:sldMk cId="1654449785" sldId="661"/>
            <ac:spMk id="2" creationId="{352CD250-3F18-22E4-4642-A92F4D5BC4FF}"/>
          </ac:spMkLst>
        </pc:spChg>
        <pc:spChg chg="mod">
          <ac:chgData name="Pal, Sumit" userId="S::sumit.pal@uconn.edu::367b5558-6122-4ac8-a09f-f63b34e589ec" providerId="AD" clId="Web-{4E7D1B13-C355-FD66-F218-CC36B6053748}" dt="2024-12-01T04:49:49.146" v="278" actId="20577"/>
          <ac:spMkLst>
            <pc:docMk/>
            <pc:sldMk cId="1654449785" sldId="661"/>
            <ac:spMk id="3" creationId="{25BED061-52EE-4C25-A769-EFF91D57DD29}"/>
          </ac:spMkLst>
        </pc:spChg>
        <pc:spChg chg="mod">
          <ac:chgData name="Pal, Sumit" userId="S::sumit.pal@uconn.edu::367b5558-6122-4ac8-a09f-f63b34e589ec" providerId="AD" clId="Web-{4E7D1B13-C355-FD66-F218-CC36B6053748}" dt="2024-12-01T05:51:52.734" v="722" actId="20577"/>
          <ac:spMkLst>
            <pc:docMk/>
            <pc:sldMk cId="1654449785" sldId="661"/>
            <ac:spMk id="6" creationId="{A5052F7B-5207-A296-F4B7-10064D45FD2D}"/>
          </ac:spMkLst>
        </pc:spChg>
        <pc:spChg chg="add mod">
          <ac:chgData name="Pal, Sumit" userId="S::sumit.pal@uconn.edu::367b5558-6122-4ac8-a09f-f63b34e589ec" providerId="AD" clId="Web-{4E7D1B13-C355-FD66-F218-CC36B6053748}" dt="2024-12-01T00:05:31.139" v="132" actId="14100"/>
          <ac:spMkLst>
            <pc:docMk/>
            <pc:sldMk cId="1654449785" sldId="661"/>
            <ac:spMk id="9" creationId="{ACB435AB-5D97-A5D0-53B6-D25A0B8FB6D2}"/>
          </ac:spMkLst>
        </pc:spChg>
        <pc:spChg chg="add">
          <ac:chgData name="Pal, Sumit" userId="S::sumit.pal@uconn.edu::367b5558-6122-4ac8-a09f-f63b34e589ec" providerId="AD" clId="Web-{4E7D1B13-C355-FD66-F218-CC36B6053748}" dt="2024-12-01T04:28:42.051" v="145"/>
          <ac:spMkLst>
            <pc:docMk/>
            <pc:sldMk cId="1654449785" sldId="661"/>
            <ac:spMk id="10" creationId="{5C9BF1D6-9EFB-E95C-3BD8-D565D80901AD}"/>
          </ac:spMkLst>
        </pc:spChg>
        <pc:spChg chg="add">
          <ac:chgData name="Pal, Sumit" userId="S::sumit.pal@uconn.edu::367b5558-6122-4ac8-a09f-f63b34e589ec" providerId="AD" clId="Web-{4E7D1B13-C355-FD66-F218-CC36B6053748}" dt="2024-12-01T04:28:42.066" v="146"/>
          <ac:spMkLst>
            <pc:docMk/>
            <pc:sldMk cId="1654449785" sldId="661"/>
            <ac:spMk id="12" creationId="{B1E5859E-DFDA-6F87-1AFB-294701C26DF4}"/>
          </ac:spMkLst>
        </pc:spChg>
        <pc:spChg chg="add">
          <ac:chgData name="Pal, Sumit" userId="S::sumit.pal@uconn.edu::367b5558-6122-4ac8-a09f-f63b34e589ec" providerId="AD" clId="Web-{4E7D1B13-C355-FD66-F218-CC36B6053748}" dt="2024-12-01T04:28:42.066" v="147"/>
          <ac:spMkLst>
            <pc:docMk/>
            <pc:sldMk cId="1654449785" sldId="661"/>
            <ac:spMk id="15" creationId="{78B79BF0-A6C5-B764-8567-D0317875F4DC}"/>
          </ac:spMkLst>
        </pc:spChg>
        <pc:spChg chg="mod">
          <ac:chgData name="Pal, Sumit" userId="S::sumit.pal@uconn.edu::367b5558-6122-4ac8-a09f-f63b34e589ec" providerId="AD" clId="Web-{4E7D1B13-C355-FD66-F218-CC36B6053748}" dt="2024-12-01T00:05:13.045" v="130" actId="14100"/>
          <ac:spMkLst>
            <pc:docMk/>
            <pc:sldMk cId="1654449785" sldId="661"/>
            <ac:spMk id="20" creationId="{5BE97C15-B53B-637D-5323-D4484889D26A}"/>
          </ac:spMkLst>
        </pc:spChg>
        <pc:spChg chg="add">
          <ac:chgData name="Pal, Sumit" userId="S::sumit.pal@uconn.edu::367b5558-6122-4ac8-a09f-f63b34e589ec" providerId="AD" clId="Web-{4E7D1B13-C355-FD66-F218-CC36B6053748}" dt="2024-12-01T04:50:37.069" v="298"/>
          <ac:spMkLst>
            <pc:docMk/>
            <pc:sldMk cId="1654449785" sldId="661"/>
            <ac:spMk id="24" creationId="{00DF7299-FE50-2062-E84E-41C16B558C94}"/>
          </ac:spMkLst>
        </pc:spChg>
        <pc:spChg chg="add">
          <ac:chgData name="Pal, Sumit" userId="S::sumit.pal@uconn.edu::367b5558-6122-4ac8-a09f-f63b34e589ec" providerId="AD" clId="Web-{4E7D1B13-C355-FD66-F218-CC36B6053748}" dt="2024-12-01T04:56:59.254" v="497"/>
          <ac:spMkLst>
            <pc:docMk/>
            <pc:sldMk cId="1654449785" sldId="661"/>
            <ac:spMk id="29" creationId="{682B2499-EE79-2C30-7B06-9A77161A5EAB}"/>
          </ac:spMkLst>
        </pc:spChg>
        <pc:graphicFrameChg chg="mod modGraphic">
          <ac:chgData name="Pal, Sumit" userId="S::sumit.pal@uconn.edu::367b5558-6122-4ac8-a09f-f63b34e589ec" providerId="AD" clId="Web-{4E7D1B13-C355-FD66-F218-CC36B6053748}" dt="2024-12-01T04:57:17.317" v="526"/>
          <ac:graphicFrameMkLst>
            <pc:docMk/>
            <pc:sldMk cId="1654449785" sldId="661"/>
            <ac:graphicFrameMk id="8" creationId="{0075E5B9-0402-E91C-4252-71C3983718F0}"/>
          </ac:graphicFrameMkLst>
        </pc:graphicFrameChg>
        <pc:graphicFrameChg chg="add mod modGraphic">
          <ac:chgData name="Pal, Sumit" userId="S::sumit.pal@uconn.edu::367b5558-6122-4ac8-a09f-f63b34e589ec" providerId="AD" clId="Web-{4E7D1B13-C355-FD66-F218-CC36B6053748}" dt="2024-12-01T04:49:12.629" v="264"/>
          <ac:graphicFrameMkLst>
            <pc:docMk/>
            <pc:sldMk cId="1654449785" sldId="661"/>
            <ac:graphicFrameMk id="17" creationId="{5C1AAF86-056B-6CE0-81CE-CF1D056AFAEC}"/>
          </ac:graphicFrameMkLst>
        </pc:graphicFrameChg>
        <pc:graphicFrameChg chg="add mod modGraphic">
          <ac:chgData name="Pal, Sumit" userId="S::sumit.pal@uconn.edu::367b5558-6122-4ac8-a09f-f63b34e589ec" providerId="AD" clId="Web-{4E7D1B13-C355-FD66-F218-CC36B6053748}" dt="2024-12-01T04:56:20.799" v="496"/>
          <ac:graphicFrameMkLst>
            <pc:docMk/>
            <pc:sldMk cId="1654449785" sldId="661"/>
            <ac:graphicFrameMk id="26" creationId="{93B0CBC3-18AB-1CD7-6F8E-384F6E1E8D4B}"/>
          </ac:graphicFrameMkLst>
        </pc:graphicFrameChg>
        <pc:graphicFrameChg chg="add mod modGraphic">
          <ac:chgData name="Pal, Sumit" userId="S::sumit.pal@uconn.edu::367b5558-6122-4ac8-a09f-f63b34e589ec" providerId="AD" clId="Web-{4E7D1B13-C355-FD66-F218-CC36B6053748}" dt="2024-12-01T05:50:51.701" v="721"/>
          <ac:graphicFrameMkLst>
            <pc:docMk/>
            <pc:sldMk cId="1654449785" sldId="661"/>
            <ac:graphicFrameMk id="32" creationId="{1D8D9C9B-96A9-351D-5D4F-18A0A49E0EBC}"/>
          </ac:graphicFrameMkLst>
        </pc:graphicFrameChg>
        <pc:picChg chg="mod modCrop">
          <ac:chgData name="Pal, Sumit" userId="S::sumit.pal@uconn.edu::367b5558-6122-4ac8-a09f-f63b34e589ec" providerId="AD" clId="Web-{4E7D1B13-C355-FD66-F218-CC36B6053748}" dt="2024-11-30T23:51:43.462" v="126"/>
          <ac:picMkLst>
            <pc:docMk/>
            <pc:sldMk cId="1654449785" sldId="661"/>
            <ac:picMk id="31" creationId="{6A0C1AA3-805C-E098-F73C-BE5B74DA9148}"/>
          </ac:picMkLst>
        </pc:picChg>
      </pc:sldChg>
      <pc:sldChg chg="addSp delSp modSp add del ord">
        <pc:chgData name="Pal, Sumit" userId="S::sumit.pal@uconn.edu::367b5558-6122-4ac8-a09f-f63b34e589ec" providerId="AD" clId="Web-{4E7D1B13-C355-FD66-F218-CC36B6053748}" dt="2024-12-01T05:58:05.995" v="742"/>
        <pc:sldMkLst>
          <pc:docMk/>
          <pc:sldMk cId="907877322" sldId="662"/>
        </pc:sldMkLst>
      </pc:sldChg>
      <pc:sldChg chg="addSp delSp modSp">
        <pc:chgData name="Pal, Sumit" userId="S::sumit.pal@uconn.edu::367b5558-6122-4ac8-a09f-f63b34e589ec" providerId="AD" clId="Web-{4E7D1B13-C355-FD66-F218-CC36B6053748}" dt="2024-12-01T05:57:28.760" v="741"/>
        <pc:sldMkLst>
          <pc:docMk/>
          <pc:sldMk cId="3484633634" sldId="663"/>
        </pc:sldMkLst>
        <pc:spChg chg="mod">
          <ac:chgData name="Pal, Sumit" userId="S::sumit.pal@uconn.edu::367b5558-6122-4ac8-a09f-f63b34e589ec" providerId="AD" clId="Web-{4E7D1B13-C355-FD66-F218-CC36B6053748}" dt="2024-12-01T05:56:09.539" v="739" actId="20577"/>
          <ac:spMkLst>
            <pc:docMk/>
            <pc:sldMk cId="3484633634" sldId="663"/>
            <ac:spMk id="10" creationId="{7AB373F4-1DAC-AB7C-2F90-DE17A822DA8D}"/>
          </ac:spMkLst>
        </pc:spChg>
        <pc:spChg chg="mod">
          <ac:chgData name="Pal, Sumit" userId="S::sumit.pal@uconn.edu::367b5558-6122-4ac8-a09f-f63b34e589ec" providerId="AD" clId="Web-{4E7D1B13-C355-FD66-F218-CC36B6053748}" dt="2024-12-01T05:56:06.539" v="737" actId="20577"/>
          <ac:spMkLst>
            <pc:docMk/>
            <pc:sldMk cId="3484633634" sldId="663"/>
            <ac:spMk id="13" creationId="{E806F607-6193-2F6E-FB8B-17BD1758E36F}"/>
          </ac:spMkLst>
        </pc:spChg>
        <pc:picChg chg="add">
          <ac:chgData name="Pal, Sumit" userId="S::sumit.pal@uconn.edu::367b5558-6122-4ac8-a09f-f63b34e589ec" providerId="AD" clId="Web-{4E7D1B13-C355-FD66-F218-CC36B6053748}" dt="2024-12-01T05:55:44.600" v="734"/>
          <ac:picMkLst>
            <pc:docMk/>
            <pc:sldMk cId="3484633634" sldId="663"/>
            <ac:picMk id="11" creationId="{5520FCA2-5294-695E-7FE5-50E3FEF62EB6}"/>
          </ac:picMkLst>
        </pc:picChg>
      </pc:sldChg>
      <pc:sldChg chg="add ord replId">
        <pc:chgData name="Pal, Sumit" userId="S::sumit.pal@uconn.edu::367b5558-6122-4ac8-a09f-f63b34e589ec" providerId="AD" clId="Web-{4E7D1B13-C355-FD66-F218-CC36B6053748}" dt="2024-12-01T06:00:52.344" v="744"/>
        <pc:sldMkLst>
          <pc:docMk/>
          <pc:sldMk cId="358302480" sldId="664"/>
        </pc:sldMkLst>
      </pc:sldChg>
    </pc:docChg>
  </pc:docChgLst>
  <pc:docChgLst>
    <pc:chgData name="Pal, Sumit" userId="367b5558-6122-4ac8-a09f-f63b34e589ec" providerId="ADAL" clId="{B30CA7AC-827A-3C47-806B-2CED44C2B331}"/>
    <pc:docChg chg="undo custSel modSld">
      <pc:chgData name="Pal, Sumit" userId="367b5558-6122-4ac8-a09f-f63b34e589ec" providerId="ADAL" clId="{B30CA7AC-827A-3C47-806B-2CED44C2B331}" dt="2024-12-01T06:50:01.588" v="95" actId="20577"/>
      <pc:docMkLst>
        <pc:docMk/>
      </pc:docMkLst>
      <pc:sldChg chg="mod">
        <pc:chgData name="Pal, Sumit" userId="367b5558-6122-4ac8-a09f-f63b34e589ec" providerId="ADAL" clId="{B30CA7AC-827A-3C47-806B-2CED44C2B331}" dt="2024-12-01T06:21:49.666" v="12" actId="27918"/>
        <pc:sldMkLst>
          <pc:docMk/>
          <pc:sldMk cId="679104643" sldId="660"/>
        </pc:sldMkLst>
      </pc:sldChg>
      <pc:sldChg chg="modSp mod">
        <pc:chgData name="Pal, Sumit" userId="367b5558-6122-4ac8-a09f-f63b34e589ec" providerId="ADAL" clId="{B30CA7AC-827A-3C47-806B-2CED44C2B331}" dt="2024-12-01T06:20:26.241" v="10" actId="20577"/>
        <pc:sldMkLst>
          <pc:docMk/>
          <pc:sldMk cId="3484633634" sldId="663"/>
        </pc:sldMkLst>
        <pc:spChg chg="mod">
          <ac:chgData name="Pal, Sumit" userId="367b5558-6122-4ac8-a09f-f63b34e589ec" providerId="ADAL" clId="{B30CA7AC-827A-3C47-806B-2CED44C2B331}" dt="2024-12-01T06:20:26.241" v="10" actId="20577"/>
          <ac:spMkLst>
            <pc:docMk/>
            <pc:sldMk cId="3484633634" sldId="663"/>
            <ac:spMk id="14" creationId="{01A8A8E3-CA08-EF43-0766-AC96AB00F64B}"/>
          </ac:spMkLst>
        </pc:spChg>
      </pc:sldChg>
      <pc:sldChg chg="delSp modSp mod">
        <pc:chgData name="Pal, Sumit" userId="367b5558-6122-4ac8-a09f-f63b34e589ec" providerId="ADAL" clId="{B30CA7AC-827A-3C47-806B-2CED44C2B331}" dt="2024-12-01T06:50:01.588" v="95" actId="20577"/>
        <pc:sldMkLst>
          <pc:docMk/>
          <pc:sldMk cId="358302480" sldId="664"/>
        </pc:sldMkLst>
      </pc:sldChg>
    </pc:docChg>
  </pc:docChgLst>
  <pc:docChgLst>
    <pc:chgData name="Pal, Sumit" userId="S::sumit.pal@uconn.edu::367b5558-6122-4ac8-a09f-f63b34e589ec" providerId="AD" clId="Web-{2991D442-090F-0093-7A20-A61F01D0DBD0}"/>
    <pc:docChg chg="modSld">
      <pc:chgData name="Pal, Sumit" userId="S::sumit.pal@uconn.edu::367b5558-6122-4ac8-a09f-f63b34e589ec" providerId="AD" clId="Web-{2991D442-090F-0093-7A20-A61F01D0DBD0}" dt="2024-12-01T16:14:10.541" v="12" actId="20577"/>
      <pc:docMkLst>
        <pc:docMk/>
      </pc:docMkLst>
      <pc:sldChg chg="modSp">
        <pc:chgData name="Pal, Sumit" userId="S::sumit.pal@uconn.edu::367b5558-6122-4ac8-a09f-f63b34e589ec" providerId="AD" clId="Web-{2991D442-090F-0093-7A20-A61F01D0DBD0}" dt="2024-12-01T16:14:10.541" v="12" actId="20577"/>
        <pc:sldMkLst>
          <pc:docMk/>
          <pc:sldMk cId="3484633634" sldId="663"/>
        </pc:sldMkLst>
      </pc:sldChg>
    </pc:docChg>
  </pc:docChgLst>
  <pc:docChgLst>
    <pc:chgData name="Kasturi, Mounitha Ravindranath" userId="S::mounitha@uconn.edu::04ae0ad3-d312-4447-a933-626d4b96a206" providerId="AD" clId="Web-{5BDAF32C-5937-BA65-5D32-5ADF3CFB571E}"/>
    <pc:docChg chg="modSld">
      <pc:chgData name="Kasturi, Mounitha Ravindranath" userId="S::mounitha@uconn.edu::04ae0ad3-d312-4447-a933-626d4b96a206" providerId="AD" clId="Web-{5BDAF32C-5937-BA65-5D32-5ADF3CFB571E}" dt="2024-12-03T21:00:39.201" v="4" actId="1076"/>
      <pc:docMkLst>
        <pc:docMk/>
      </pc:docMkLst>
      <pc:sldChg chg="modSp">
        <pc:chgData name="Kasturi, Mounitha Ravindranath" userId="S::mounitha@uconn.edu::04ae0ad3-d312-4447-a933-626d4b96a206" providerId="AD" clId="Web-{5BDAF32C-5937-BA65-5D32-5ADF3CFB571E}" dt="2024-12-03T20:19:50.481" v="3" actId="1076"/>
        <pc:sldMkLst>
          <pc:docMk/>
          <pc:sldMk cId="1744815260" sldId="644"/>
        </pc:sldMkLst>
        <pc:picChg chg="mod">
          <ac:chgData name="Kasturi, Mounitha Ravindranath" userId="S::mounitha@uconn.edu::04ae0ad3-d312-4447-a933-626d4b96a206" providerId="AD" clId="Web-{5BDAF32C-5937-BA65-5D32-5ADF3CFB571E}" dt="2024-12-03T20:19:50.481" v="3" actId="1076"/>
          <ac:picMkLst>
            <pc:docMk/>
            <pc:sldMk cId="1744815260" sldId="644"/>
            <ac:picMk id="19" creationId="{116C5DE0-11B4-1712-4547-5348C088F461}"/>
          </ac:picMkLst>
        </pc:picChg>
      </pc:sldChg>
      <pc:sldChg chg="modSp">
        <pc:chgData name="Kasturi, Mounitha Ravindranath" userId="S::mounitha@uconn.edu::04ae0ad3-d312-4447-a933-626d4b96a206" providerId="AD" clId="Web-{5BDAF32C-5937-BA65-5D32-5ADF3CFB571E}" dt="2024-12-03T21:00:39.201" v="4" actId="1076"/>
        <pc:sldMkLst>
          <pc:docMk/>
          <pc:sldMk cId="875473202" sldId="651"/>
        </pc:sldMkLst>
        <pc:picChg chg="mod">
          <ac:chgData name="Kasturi, Mounitha Ravindranath" userId="S::mounitha@uconn.edu::04ae0ad3-d312-4447-a933-626d4b96a206" providerId="AD" clId="Web-{5BDAF32C-5937-BA65-5D32-5ADF3CFB571E}" dt="2024-12-03T21:00:39.201" v="4" actId="1076"/>
          <ac:picMkLst>
            <pc:docMk/>
            <pc:sldMk cId="875473202" sldId="651"/>
            <ac:picMk id="12" creationId="{6AFDE486-5E03-F79A-68FA-AE4578177644}"/>
          </ac:picMkLst>
        </pc:picChg>
      </pc:sldChg>
    </pc:docChg>
  </pc:docChgLst>
  <pc:docChgLst>
    <pc:chgData name="Sakleshpur Dharmashekar, Abhishek" userId="e093b1e1-42b6-4d76-b446-9566b21e75e2" providerId="ADAL" clId="{8869D4EF-AAE1-4ABB-A3B2-09CA0AA54A9E}"/>
    <pc:docChg chg="undo redo custSel addSld delSld modSld sldOrd">
      <pc:chgData name="Sakleshpur Dharmashekar, Abhishek" userId="e093b1e1-42b6-4d76-b446-9566b21e75e2" providerId="ADAL" clId="{8869D4EF-AAE1-4ABB-A3B2-09CA0AA54A9E}" dt="2024-12-04T13:49:50.675" v="5481" actId="207"/>
      <pc:docMkLst>
        <pc:docMk/>
      </pc:docMkLst>
      <pc:sldChg chg="addSp delSp modSp mod">
        <pc:chgData name="Sakleshpur Dharmashekar, Abhishek" userId="e093b1e1-42b6-4d76-b446-9566b21e75e2" providerId="ADAL" clId="{8869D4EF-AAE1-4ABB-A3B2-09CA0AA54A9E}" dt="2024-12-03T06:45:02.547" v="5439" actId="1035"/>
        <pc:sldMkLst>
          <pc:docMk/>
          <pc:sldMk cId="3567775222" sldId="540"/>
        </pc:sldMkLst>
        <pc:spChg chg="add del mod">
          <ac:chgData name="Sakleshpur Dharmashekar, Abhishek" userId="e093b1e1-42b6-4d76-b446-9566b21e75e2" providerId="ADAL" clId="{8869D4EF-AAE1-4ABB-A3B2-09CA0AA54A9E}" dt="2024-12-03T06:44:57.769" v="5435" actId="1076"/>
          <ac:spMkLst>
            <pc:docMk/>
            <pc:sldMk cId="3567775222" sldId="540"/>
            <ac:spMk id="2" creationId="{ABB19C86-8A0A-1748-3206-67277B3DBC6A}"/>
          </ac:spMkLst>
        </pc:spChg>
        <pc:spChg chg="mod">
          <ac:chgData name="Sakleshpur Dharmashekar, Abhishek" userId="e093b1e1-42b6-4d76-b446-9566b21e75e2" providerId="ADAL" clId="{8869D4EF-AAE1-4ABB-A3B2-09CA0AA54A9E}" dt="2024-12-03T06:45:02.547" v="5439" actId="1035"/>
          <ac:spMkLst>
            <pc:docMk/>
            <pc:sldMk cId="3567775222" sldId="540"/>
            <ac:spMk id="26" creationId="{0A37C5D6-EFC9-E5C6-DAF9-93C0F3C6FAFA}"/>
          </ac:spMkLst>
        </pc:spChg>
        <pc:picChg chg="add mod">
          <ac:chgData name="Sakleshpur Dharmashekar, Abhishek" userId="e093b1e1-42b6-4d76-b446-9566b21e75e2" providerId="ADAL" clId="{8869D4EF-AAE1-4ABB-A3B2-09CA0AA54A9E}" dt="2024-12-03T06:44:50.923" v="5434" actId="1038"/>
          <ac:picMkLst>
            <pc:docMk/>
            <pc:sldMk cId="3567775222" sldId="540"/>
            <ac:picMk id="5122" creationId="{BCC2F749-5CF7-98C8-0C87-E6D780B0BA3C}"/>
          </ac:picMkLst>
        </pc:picChg>
      </pc:sldChg>
      <pc:sldChg chg="add">
        <pc:chgData name="Sakleshpur Dharmashekar, Abhishek" userId="e093b1e1-42b6-4d76-b446-9566b21e75e2" providerId="ADAL" clId="{8869D4EF-AAE1-4ABB-A3B2-09CA0AA54A9E}" dt="2024-12-03T06:39:57.061" v="5374"/>
        <pc:sldMkLst>
          <pc:docMk/>
          <pc:sldMk cId="1850484374" sldId="575"/>
        </pc:sldMkLst>
      </pc:sldChg>
      <pc:sldChg chg="del">
        <pc:chgData name="Sakleshpur Dharmashekar, Abhishek" userId="e093b1e1-42b6-4d76-b446-9566b21e75e2" providerId="ADAL" clId="{8869D4EF-AAE1-4ABB-A3B2-09CA0AA54A9E}" dt="2024-12-03T03:20:00.019" v="3157" actId="47"/>
        <pc:sldMkLst>
          <pc:docMk/>
          <pc:sldMk cId="788621757" sldId="597"/>
        </pc:sldMkLst>
      </pc:sldChg>
      <pc:sldChg chg="modSp mod">
        <pc:chgData name="Sakleshpur Dharmashekar, Abhishek" userId="e093b1e1-42b6-4d76-b446-9566b21e75e2" providerId="ADAL" clId="{8869D4EF-AAE1-4ABB-A3B2-09CA0AA54A9E}" dt="2024-12-04T13:49:50.675" v="5481" actId="207"/>
        <pc:sldMkLst>
          <pc:docMk/>
          <pc:sldMk cId="1163687546" sldId="621"/>
        </pc:sldMkLst>
        <pc:spChg chg="mod">
          <ac:chgData name="Sakleshpur Dharmashekar, Abhishek" userId="e093b1e1-42b6-4d76-b446-9566b21e75e2" providerId="ADAL" clId="{8869D4EF-AAE1-4ABB-A3B2-09CA0AA54A9E}" dt="2024-12-03T00:21:56.398" v="880" actId="20577"/>
          <ac:spMkLst>
            <pc:docMk/>
            <pc:sldMk cId="1163687546" sldId="621"/>
            <ac:spMk id="4" creationId="{D130B7A8-3500-5753-AF3E-FD2D8AD185D4}"/>
          </ac:spMkLst>
        </pc:spChg>
        <pc:spChg chg="mod">
          <ac:chgData name="Sakleshpur Dharmashekar, Abhishek" userId="e093b1e1-42b6-4d76-b446-9566b21e75e2" providerId="ADAL" clId="{8869D4EF-AAE1-4ABB-A3B2-09CA0AA54A9E}" dt="2024-12-01T18:25:18.754" v="348" actId="14100"/>
          <ac:spMkLst>
            <pc:docMk/>
            <pc:sldMk cId="1163687546" sldId="621"/>
            <ac:spMk id="5" creationId="{A88C4242-FC72-8CEF-C9A9-E198DA757D83}"/>
          </ac:spMkLst>
        </pc:spChg>
        <pc:spChg chg="mod">
          <ac:chgData name="Sakleshpur Dharmashekar, Abhishek" userId="e093b1e1-42b6-4d76-b446-9566b21e75e2" providerId="ADAL" clId="{8869D4EF-AAE1-4ABB-A3B2-09CA0AA54A9E}" dt="2024-12-03T00:23:28.403" v="920" actId="20577"/>
          <ac:spMkLst>
            <pc:docMk/>
            <pc:sldMk cId="1163687546" sldId="621"/>
            <ac:spMk id="38" creationId="{1CDCA9A7-96A2-7A9A-941A-93AF59447316}"/>
          </ac:spMkLst>
        </pc:spChg>
        <pc:grpChg chg="mod">
          <ac:chgData name="Sakleshpur Dharmashekar, Abhishek" userId="e093b1e1-42b6-4d76-b446-9566b21e75e2" providerId="ADAL" clId="{8869D4EF-AAE1-4ABB-A3B2-09CA0AA54A9E}" dt="2024-12-01T18:25:12.026" v="346" actId="1076"/>
          <ac:grpSpMkLst>
            <pc:docMk/>
            <pc:sldMk cId="1163687546" sldId="621"/>
            <ac:grpSpMk id="35" creationId="{0CD1E744-A58A-456B-AD73-4938270BD43F}"/>
          </ac:grpSpMkLst>
        </pc:grpChg>
        <pc:graphicFrameChg chg="mod modGraphic">
          <ac:chgData name="Sakleshpur Dharmashekar, Abhishek" userId="e093b1e1-42b6-4d76-b446-9566b21e75e2" providerId="ADAL" clId="{8869D4EF-AAE1-4ABB-A3B2-09CA0AA54A9E}" dt="2024-12-04T13:49:50.675" v="5481" actId="207"/>
          <ac:graphicFrameMkLst>
            <pc:docMk/>
            <pc:sldMk cId="1163687546" sldId="621"/>
            <ac:graphicFrameMk id="22" creationId="{E65D1D10-8136-AE30-6268-03BF4FD5129B}"/>
          </ac:graphicFrameMkLst>
        </pc:graphicFrameChg>
      </pc:sldChg>
      <pc:sldChg chg="add">
        <pc:chgData name="Sakleshpur Dharmashekar, Abhishek" userId="e093b1e1-42b6-4d76-b446-9566b21e75e2" providerId="ADAL" clId="{8869D4EF-AAE1-4ABB-A3B2-09CA0AA54A9E}" dt="2024-12-03T06:39:57.061" v="5374"/>
        <pc:sldMkLst>
          <pc:docMk/>
          <pc:sldMk cId="3547420341" sldId="622"/>
        </pc:sldMkLst>
      </pc:sldChg>
      <pc:sldChg chg="add">
        <pc:chgData name="Sakleshpur Dharmashekar, Abhishek" userId="e093b1e1-42b6-4d76-b446-9566b21e75e2" providerId="ADAL" clId="{8869D4EF-AAE1-4ABB-A3B2-09CA0AA54A9E}" dt="2024-12-03T06:39:57.061" v="5374"/>
        <pc:sldMkLst>
          <pc:docMk/>
          <pc:sldMk cId="3399886564" sldId="624"/>
        </pc:sldMkLst>
      </pc:sldChg>
      <pc:sldChg chg="add">
        <pc:chgData name="Sakleshpur Dharmashekar, Abhishek" userId="e093b1e1-42b6-4d76-b446-9566b21e75e2" providerId="ADAL" clId="{8869D4EF-AAE1-4ABB-A3B2-09CA0AA54A9E}" dt="2024-12-03T06:39:57.061" v="5374"/>
        <pc:sldMkLst>
          <pc:docMk/>
          <pc:sldMk cId="4119055852" sldId="625"/>
        </pc:sldMkLst>
      </pc:sldChg>
      <pc:sldChg chg="add">
        <pc:chgData name="Sakleshpur Dharmashekar, Abhishek" userId="e093b1e1-42b6-4d76-b446-9566b21e75e2" providerId="ADAL" clId="{8869D4EF-AAE1-4ABB-A3B2-09CA0AA54A9E}" dt="2024-12-03T06:39:57.061" v="5374"/>
        <pc:sldMkLst>
          <pc:docMk/>
          <pc:sldMk cId="3655595810" sldId="626"/>
        </pc:sldMkLst>
      </pc:sldChg>
      <pc:sldChg chg="add">
        <pc:chgData name="Sakleshpur Dharmashekar, Abhishek" userId="e093b1e1-42b6-4d76-b446-9566b21e75e2" providerId="ADAL" clId="{8869D4EF-AAE1-4ABB-A3B2-09CA0AA54A9E}" dt="2024-12-03T06:39:57.061" v="5374"/>
        <pc:sldMkLst>
          <pc:docMk/>
          <pc:sldMk cId="2936366552" sldId="627"/>
        </pc:sldMkLst>
      </pc:sldChg>
      <pc:sldChg chg="add">
        <pc:chgData name="Sakleshpur Dharmashekar, Abhishek" userId="e093b1e1-42b6-4d76-b446-9566b21e75e2" providerId="ADAL" clId="{8869D4EF-AAE1-4ABB-A3B2-09CA0AA54A9E}" dt="2024-12-03T06:39:57.061" v="5374"/>
        <pc:sldMkLst>
          <pc:docMk/>
          <pc:sldMk cId="3189278230" sldId="628"/>
        </pc:sldMkLst>
      </pc:sldChg>
      <pc:sldChg chg="ord">
        <pc:chgData name="Sakleshpur Dharmashekar, Abhishek" userId="e093b1e1-42b6-4d76-b446-9566b21e75e2" providerId="ADAL" clId="{8869D4EF-AAE1-4ABB-A3B2-09CA0AA54A9E}" dt="2024-12-01T17:07:48.515" v="134"/>
        <pc:sldMkLst>
          <pc:docMk/>
          <pc:sldMk cId="1562309937" sldId="629"/>
        </pc:sldMkLst>
      </pc:sldChg>
      <pc:sldChg chg="addSp delSp modSp mod">
        <pc:chgData name="Sakleshpur Dharmashekar, Abhishek" userId="e093b1e1-42b6-4d76-b446-9566b21e75e2" providerId="ADAL" clId="{8869D4EF-AAE1-4ABB-A3B2-09CA0AA54A9E}" dt="2024-12-03T04:43:46.545" v="5057" actId="21"/>
        <pc:sldMkLst>
          <pc:docMk/>
          <pc:sldMk cId="3345255453" sldId="630"/>
        </pc:sldMkLst>
      </pc:sldChg>
      <pc:sldChg chg="modSp mod">
        <pc:chgData name="Sakleshpur Dharmashekar, Abhishek" userId="e093b1e1-42b6-4d76-b446-9566b21e75e2" providerId="ADAL" clId="{8869D4EF-AAE1-4ABB-A3B2-09CA0AA54A9E}" dt="2024-12-03T22:23:43.745" v="5451" actId="207"/>
        <pc:sldMkLst>
          <pc:docMk/>
          <pc:sldMk cId="3051148950" sldId="633"/>
        </pc:sldMkLst>
        <pc:spChg chg="mod">
          <ac:chgData name="Sakleshpur Dharmashekar, Abhishek" userId="e093b1e1-42b6-4d76-b446-9566b21e75e2" providerId="ADAL" clId="{8869D4EF-AAE1-4ABB-A3B2-09CA0AA54A9E}" dt="2024-12-03T22:23:43.745" v="5451" actId="207"/>
          <ac:spMkLst>
            <pc:docMk/>
            <pc:sldMk cId="3051148950" sldId="633"/>
            <ac:spMk id="101" creationId="{5869F5DF-9DBE-F65C-1566-C401ED29A58A}"/>
          </ac:spMkLst>
        </pc:spChg>
      </pc:sldChg>
      <pc:sldChg chg="addSp delSp modSp mod">
        <pc:chgData name="Sakleshpur Dharmashekar, Abhishek" userId="e093b1e1-42b6-4d76-b446-9566b21e75e2" providerId="ADAL" clId="{8869D4EF-AAE1-4ABB-A3B2-09CA0AA54A9E}" dt="2024-12-03T04:58:35.027" v="5294" actId="1076"/>
        <pc:sldMkLst>
          <pc:docMk/>
          <pc:sldMk cId="4101394392" sldId="634"/>
        </pc:sldMkLst>
        <pc:spChg chg="add mod">
          <ac:chgData name="Sakleshpur Dharmashekar, Abhishek" userId="e093b1e1-42b6-4d76-b446-9566b21e75e2" providerId="ADAL" clId="{8869D4EF-AAE1-4ABB-A3B2-09CA0AA54A9E}" dt="2024-12-03T04:58:31.966" v="5293"/>
          <ac:spMkLst>
            <pc:docMk/>
            <pc:sldMk cId="4101394392" sldId="634"/>
            <ac:spMk id="4" creationId="{047BB70B-A5F0-E51C-42B7-A082E1E1C30A}"/>
          </ac:spMkLst>
        </pc:spChg>
        <pc:picChg chg="mod">
          <ac:chgData name="Sakleshpur Dharmashekar, Abhishek" userId="e093b1e1-42b6-4d76-b446-9566b21e75e2" providerId="ADAL" clId="{8869D4EF-AAE1-4ABB-A3B2-09CA0AA54A9E}" dt="2024-12-03T04:58:35.027" v="5294" actId="1076"/>
          <ac:picMkLst>
            <pc:docMk/>
            <pc:sldMk cId="4101394392" sldId="634"/>
            <ac:picMk id="16" creationId="{F4419E31-8488-538C-5EA4-9EAD7D410AD9}"/>
          </ac:picMkLst>
        </pc:picChg>
      </pc:sldChg>
      <pc:sldChg chg="addSp delSp modSp mod">
        <pc:chgData name="Sakleshpur Dharmashekar, Abhishek" userId="e093b1e1-42b6-4d76-b446-9566b21e75e2" providerId="ADAL" clId="{8869D4EF-AAE1-4ABB-A3B2-09CA0AA54A9E}" dt="2024-12-03T04:58:46.817" v="5298" actId="1076"/>
        <pc:sldMkLst>
          <pc:docMk/>
          <pc:sldMk cId="2561024534" sldId="635"/>
        </pc:sldMkLst>
        <pc:spChg chg="add mod">
          <ac:chgData name="Sakleshpur Dharmashekar, Abhishek" userId="e093b1e1-42b6-4d76-b446-9566b21e75e2" providerId="ADAL" clId="{8869D4EF-AAE1-4ABB-A3B2-09CA0AA54A9E}" dt="2024-12-03T04:58:43.727" v="5297"/>
          <ac:spMkLst>
            <pc:docMk/>
            <pc:sldMk cId="2561024534" sldId="635"/>
            <ac:spMk id="4" creationId="{9DBB3541-3CC6-AAD5-D462-ED6AFEA9ACD0}"/>
          </ac:spMkLst>
        </pc:spChg>
        <pc:picChg chg="mod">
          <ac:chgData name="Sakleshpur Dharmashekar, Abhishek" userId="e093b1e1-42b6-4d76-b446-9566b21e75e2" providerId="ADAL" clId="{8869D4EF-AAE1-4ABB-A3B2-09CA0AA54A9E}" dt="2024-12-03T04:58:46.817" v="5298" actId="1076"/>
          <ac:picMkLst>
            <pc:docMk/>
            <pc:sldMk cId="2561024534" sldId="635"/>
            <ac:picMk id="15" creationId="{C906C43E-35CA-7BDC-F829-588E412B1024}"/>
          </ac:picMkLst>
        </pc:picChg>
      </pc:sldChg>
      <pc:sldChg chg="del">
        <pc:chgData name="Sakleshpur Dharmashekar, Abhishek" userId="e093b1e1-42b6-4d76-b446-9566b21e75e2" providerId="ADAL" clId="{8869D4EF-AAE1-4ABB-A3B2-09CA0AA54A9E}" dt="2024-12-01T17:07:44.016" v="132" actId="47"/>
        <pc:sldMkLst>
          <pc:docMk/>
          <pc:sldMk cId="2908772753" sldId="641"/>
        </pc:sldMkLst>
      </pc:sldChg>
      <pc:sldChg chg="del">
        <pc:chgData name="Sakleshpur Dharmashekar, Abhishek" userId="e093b1e1-42b6-4d76-b446-9566b21e75e2" providerId="ADAL" clId="{8869D4EF-AAE1-4ABB-A3B2-09CA0AA54A9E}" dt="2024-12-01T16:28:26.827" v="80" actId="47"/>
        <pc:sldMkLst>
          <pc:docMk/>
          <pc:sldMk cId="2334021944" sldId="642"/>
        </pc:sldMkLst>
      </pc:sldChg>
      <pc:sldChg chg="del">
        <pc:chgData name="Sakleshpur Dharmashekar, Abhishek" userId="e093b1e1-42b6-4d76-b446-9566b21e75e2" providerId="ADAL" clId="{8869D4EF-AAE1-4ABB-A3B2-09CA0AA54A9E}" dt="2024-12-01T16:28:26.827" v="80" actId="47"/>
        <pc:sldMkLst>
          <pc:docMk/>
          <pc:sldMk cId="153950478" sldId="643"/>
        </pc:sldMkLst>
      </pc:sldChg>
      <pc:sldChg chg="modSp add del mod">
        <pc:chgData name="Sakleshpur Dharmashekar, Abhishek" userId="e093b1e1-42b6-4d76-b446-9566b21e75e2" providerId="ADAL" clId="{8869D4EF-AAE1-4ABB-A3B2-09CA0AA54A9E}" dt="2024-12-03T22:25:14.393" v="5479" actId="403"/>
        <pc:sldMkLst>
          <pc:docMk/>
          <pc:sldMk cId="1744815260" sldId="644"/>
        </pc:sldMkLst>
        <pc:spChg chg="mod">
          <ac:chgData name="Sakleshpur Dharmashekar, Abhishek" userId="e093b1e1-42b6-4d76-b446-9566b21e75e2" providerId="ADAL" clId="{8869D4EF-AAE1-4ABB-A3B2-09CA0AA54A9E}" dt="2024-12-03T22:25:14.393" v="5479" actId="403"/>
          <ac:spMkLst>
            <pc:docMk/>
            <pc:sldMk cId="1744815260" sldId="644"/>
            <ac:spMk id="6" creationId="{48D4594B-E72A-BD4B-1661-1331B405236F}"/>
          </ac:spMkLst>
        </pc:spChg>
      </pc:sldChg>
      <pc:sldChg chg="del">
        <pc:chgData name="Sakleshpur Dharmashekar, Abhishek" userId="e093b1e1-42b6-4d76-b446-9566b21e75e2" providerId="ADAL" clId="{8869D4EF-AAE1-4ABB-A3B2-09CA0AA54A9E}" dt="2024-12-01T16:28:26.827" v="80" actId="47"/>
        <pc:sldMkLst>
          <pc:docMk/>
          <pc:sldMk cId="3551211064" sldId="645"/>
        </pc:sldMkLst>
      </pc:sldChg>
      <pc:sldChg chg="modSp mod">
        <pc:chgData name="Sakleshpur Dharmashekar, Abhishek" userId="e093b1e1-42b6-4d76-b446-9566b21e75e2" providerId="ADAL" clId="{8869D4EF-AAE1-4ABB-A3B2-09CA0AA54A9E}" dt="2024-12-03T22:24:59.488" v="5478" actId="113"/>
        <pc:sldMkLst>
          <pc:docMk/>
          <pc:sldMk cId="1148578718" sldId="648"/>
        </pc:sldMkLst>
        <pc:spChg chg="mod">
          <ac:chgData name="Sakleshpur Dharmashekar, Abhishek" userId="e093b1e1-42b6-4d76-b446-9566b21e75e2" providerId="ADAL" clId="{8869D4EF-AAE1-4ABB-A3B2-09CA0AA54A9E}" dt="2024-12-03T22:24:59.488" v="5478" actId="113"/>
          <ac:spMkLst>
            <pc:docMk/>
            <pc:sldMk cId="1148578718" sldId="648"/>
            <ac:spMk id="6" creationId="{4C4FA5AF-8B4B-3427-09AE-9742D7F47FE5}"/>
          </ac:spMkLst>
        </pc:spChg>
        <pc:spChg chg="mod">
          <ac:chgData name="Sakleshpur Dharmashekar, Abhishek" userId="e093b1e1-42b6-4d76-b446-9566b21e75e2" providerId="ADAL" clId="{8869D4EF-AAE1-4ABB-A3B2-09CA0AA54A9E}" dt="2024-12-03T04:12:35.820" v="4600" actId="14861"/>
          <ac:spMkLst>
            <pc:docMk/>
            <pc:sldMk cId="1148578718" sldId="648"/>
            <ac:spMk id="14" creationId="{64307046-6622-B4F1-251F-7C9A78902183}"/>
          </ac:spMkLst>
        </pc:spChg>
        <pc:spChg chg="mod">
          <ac:chgData name="Sakleshpur Dharmashekar, Abhishek" userId="e093b1e1-42b6-4d76-b446-9566b21e75e2" providerId="ADAL" clId="{8869D4EF-AAE1-4ABB-A3B2-09CA0AA54A9E}" dt="2024-12-03T04:12:35.820" v="4600" actId="14861"/>
          <ac:spMkLst>
            <pc:docMk/>
            <pc:sldMk cId="1148578718" sldId="648"/>
            <ac:spMk id="18" creationId="{92662AA6-8111-D5DB-0D4C-AC78FF985A75}"/>
          </ac:spMkLst>
        </pc:spChg>
        <pc:spChg chg="mod">
          <ac:chgData name="Sakleshpur Dharmashekar, Abhishek" userId="e093b1e1-42b6-4d76-b446-9566b21e75e2" providerId="ADAL" clId="{8869D4EF-AAE1-4ABB-A3B2-09CA0AA54A9E}" dt="2024-12-03T04:12:35.820" v="4600" actId="14861"/>
          <ac:spMkLst>
            <pc:docMk/>
            <pc:sldMk cId="1148578718" sldId="648"/>
            <ac:spMk id="23" creationId="{02389C96-A1C2-A1E0-B491-62CD1F4B42A2}"/>
          </ac:spMkLst>
        </pc:spChg>
        <pc:spChg chg="mod">
          <ac:chgData name="Sakleshpur Dharmashekar, Abhishek" userId="e093b1e1-42b6-4d76-b446-9566b21e75e2" providerId="ADAL" clId="{8869D4EF-AAE1-4ABB-A3B2-09CA0AA54A9E}" dt="2024-12-03T04:12:35.820" v="4600" actId="14861"/>
          <ac:spMkLst>
            <pc:docMk/>
            <pc:sldMk cId="1148578718" sldId="648"/>
            <ac:spMk id="26" creationId="{D3E42EA0-8E42-EA5F-C7E0-5640CF85C6A5}"/>
          </ac:spMkLst>
        </pc:spChg>
        <pc:spChg chg="mod">
          <ac:chgData name="Sakleshpur Dharmashekar, Abhishek" userId="e093b1e1-42b6-4d76-b446-9566b21e75e2" providerId="ADAL" clId="{8869D4EF-AAE1-4ABB-A3B2-09CA0AA54A9E}" dt="2024-12-03T04:12:35.820" v="4600" actId="14861"/>
          <ac:spMkLst>
            <pc:docMk/>
            <pc:sldMk cId="1148578718" sldId="648"/>
            <ac:spMk id="47" creationId="{6AFE0CB3-15EB-D3E9-DE4D-82C3B91C3901}"/>
          </ac:spMkLst>
        </pc:spChg>
        <pc:spChg chg="mod">
          <ac:chgData name="Sakleshpur Dharmashekar, Abhishek" userId="e093b1e1-42b6-4d76-b446-9566b21e75e2" providerId="ADAL" clId="{8869D4EF-AAE1-4ABB-A3B2-09CA0AA54A9E}" dt="2024-12-03T04:12:35.820" v="4600" actId="14861"/>
          <ac:spMkLst>
            <pc:docMk/>
            <pc:sldMk cId="1148578718" sldId="648"/>
            <ac:spMk id="50" creationId="{8634C6F2-534A-FF0B-CE45-F00446A80FE2}"/>
          </ac:spMkLst>
        </pc:spChg>
        <pc:spChg chg="mod">
          <ac:chgData name="Sakleshpur Dharmashekar, Abhishek" userId="e093b1e1-42b6-4d76-b446-9566b21e75e2" providerId="ADAL" clId="{8869D4EF-AAE1-4ABB-A3B2-09CA0AA54A9E}" dt="2024-12-03T04:12:35.820" v="4600" actId="14861"/>
          <ac:spMkLst>
            <pc:docMk/>
            <pc:sldMk cId="1148578718" sldId="648"/>
            <ac:spMk id="53" creationId="{D7A0A635-74DE-BDA6-0A3E-83DC7937C4AB}"/>
          </ac:spMkLst>
        </pc:spChg>
        <pc:graphicFrameChg chg="mod">
          <ac:chgData name="Sakleshpur Dharmashekar, Abhishek" userId="e093b1e1-42b6-4d76-b446-9566b21e75e2" providerId="ADAL" clId="{8869D4EF-AAE1-4ABB-A3B2-09CA0AA54A9E}" dt="2024-12-03T04:12:46.625" v="4606" actId="1038"/>
          <ac:graphicFrameMkLst>
            <pc:docMk/>
            <pc:sldMk cId="1148578718" sldId="648"/>
            <ac:graphicFrameMk id="46" creationId="{285AEF90-AED3-C956-36AC-90997F4AE481}"/>
          </ac:graphicFrameMkLst>
        </pc:graphicFrameChg>
      </pc:sldChg>
      <pc:sldChg chg="modSp del mod ord">
        <pc:chgData name="Sakleshpur Dharmashekar, Abhishek" userId="e093b1e1-42b6-4d76-b446-9566b21e75e2" providerId="ADAL" clId="{8869D4EF-AAE1-4ABB-A3B2-09CA0AA54A9E}" dt="2024-12-01T21:58:50.260" v="842" actId="47"/>
        <pc:sldMkLst>
          <pc:docMk/>
          <pc:sldMk cId="4087716057" sldId="649"/>
        </pc:sldMkLst>
      </pc:sldChg>
      <pc:sldChg chg="modSp add del mod">
        <pc:chgData name="Sakleshpur Dharmashekar, Abhishek" userId="e093b1e1-42b6-4d76-b446-9566b21e75e2" providerId="ADAL" clId="{8869D4EF-AAE1-4ABB-A3B2-09CA0AA54A9E}" dt="2024-12-01T17:10:55.296" v="135" actId="47"/>
        <pc:sldMkLst>
          <pc:docMk/>
          <pc:sldMk cId="3387124905" sldId="650"/>
        </pc:sldMkLst>
      </pc:sldChg>
      <pc:sldChg chg="addSp delSp modSp add mod">
        <pc:chgData name="Sakleshpur Dharmashekar, Abhishek" userId="e093b1e1-42b6-4d76-b446-9566b21e75e2" providerId="ADAL" clId="{8869D4EF-AAE1-4ABB-A3B2-09CA0AA54A9E}" dt="2024-12-03T04:48:08.623" v="5118" actId="1035"/>
        <pc:sldMkLst>
          <pc:docMk/>
          <pc:sldMk cId="875473202" sldId="651"/>
        </pc:sldMkLst>
        <pc:spChg chg="mod">
          <ac:chgData name="Sakleshpur Dharmashekar, Abhishek" userId="e093b1e1-42b6-4d76-b446-9566b21e75e2" providerId="ADAL" clId="{8869D4EF-AAE1-4ABB-A3B2-09CA0AA54A9E}" dt="2024-12-03T04:48:08.623" v="5118" actId="1035"/>
          <ac:spMkLst>
            <pc:docMk/>
            <pc:sldMk cId="875473202" sldId="651"/>
            <ac:spMk id="20" creationId="{5BE97C15-B53B-637D-5323-D4484889D26A}"/>
          </ac:spMkLst>
        </pc:spChg>
        <pc:spChg chg="mod">
          <ac:chgData name="Sakleshpur Dharmashekar, Abhishek" userId="e093b1e1-42b6-4d76-b446-9566b21e75e2" providerId="ADAL" clId="{8869D4EF-AAE1-4ABB-A3B2-09CA0AA54A9E}" dt="2024-12-03T04:48:08.623" v="5118" actId="1035"/>
          <ac:spMkLst>
            <pc:docMk/>
            <pc:sldMk cId="875473202" sldId="651"/>
            <ac:spMk id="50" creationId="{9E8489C3-14CF-341E-3EDC-13F275249203}"/>
          </ac:spMkLst>
        </pc:spChg>
        <pc:picChg chg="add mod ord modCrop">
          <ac:chgData name="Sakleshpur Dharmashekar, Abhishek" userId="e093b1e1-42b6-4d76-b446-9566b21e75e2" providerId="ADAL" clId="{8869D4EF-AAE1-4ABB-A3B2-09CA0AA54A9E}" dt="2024-12-03T04:48:08.623" v="5118" actId="1035"/>
          <ac:picMkLst>
            <pc:docMk/>
            <pc:sldMk cId="875473202" sldId="651"/>
            <ac:picMk id="12" creationId="{6AFDE486-5E03-F79A-68FA-AE4578177644}"/>
          </ac:picMkLst>
        </pc:picChg>
      </pc:sldChg>
      <pc:sldChg chg="add del">
        <pc:chgData name="Sakleshpur Dharmashekar, Abhishek" userId="e093b1e1-42b6-4d76-b446-9566b21e75e2" providerId="ADAL" clId="{8869D4EF-AAE1-4ABB-A3B2-09CA0AA54A9E}" dt="2024-11-30T17:29:50.993" v="46"/>
        <pc:sldMkLst>
          <pc:docMk/>
          <pc:sldMk cId="1646255944" sldId="651"/>
        </pc:sldMkLst>
      </pc:sldChg>
      <pc:sldChg chg="add">
        <pc:chgData name="Sakleshpur Dharmashekar, Abhishek" userId="e093b1e1-42b6-4d76-b446-9566b21e75e2" providerId="ADAL" clId="{8869D4EF-AAE1-4ABB-A3B2-09CA0AA54A9E}" dt="2024-11-30T17:29:57.288" v="47"/>
        <pc:sldMkLst>
          <pc:docMk/>
          <pc:sldMk cId="3560841123" sldId="652"/>
        </pc:sldMkLst>
      </pc:sldChg>
      <pc:sldChg chg="add del">
        <pc:chgData name="Sakleshpur Dharmashekar, Abhishek" userId="e093b1e1-42b6-4d76-b446-9566b21e75e2" providerId="ADAL" clId="{8869D4EF-AAE1-4ABB-A3B2-09CA0AA54A9E}" dt="2024-11-30T17:30:06.884" v="48" actId="47"/>
        <pc:sldMkLst>
          <pc:docMk/>
          <pc:sldMk cId="1182616689" sldId="653"/>
        </pc:sldMkLst>
      </pc:sldChg>
      <pc:sldChg chg="addSp delSp modSp add mod">
        <pc:chgData name="Sakleshpur Dharmashekar, Abhishek" userId="e093b1e1-42b6-4d76-b446-9566b21e75e2" providerId="ADAL" clId="{8869D4EF-AAE1-4ABB-A3B2-09CA0AA54A9E}" dt="2024-12-03T22:25:24.207" v="5480" actId="403"/>
        <pc:sldMkLst>
          <pc:docMk/>
          <pc:sldMk cId="1852617457" sldId="654"/>
        </pc:sldMkLst>
        <pc:spChg chg="mod">
          <ac:chgData name="Sakleshpur Dharmashekar, Abhishek" userId="e093b1e1-42b6-4d76-b446-9566b21e75e2" providerId="ADAL" clId="{8869D4EF-AAE1-4ABB-A3B2-09CA0AA54A9E}" dt="2024-12-03T22:25:24.207" v="5480" actId="403"/>
          <ac:spMkLst>
            <pc:docMk/>
            <pc:sldMk cId="1852617457" sldId="654"/>
            <ac:spMk id="6" creationId="{5CC739DE-12D5-D801-DA33-DEEBCE66D1DF}"/>
          </ac:spMkLst>
        </pc:spChg>
        <pc:spChg chg="mod">
          <ac:chgData name="Sakleshpur Dharmashekar, Abhishek" userId="e093b1e1-42b6-4d76-b446-9566b21e75e2" providerId="ADAL" clId="{8869D4EF-AAE1-4ABB-A3B2-09CA0AA54A9E}" dt="2024-12-03T06:42:06.326" v="5379" actId="20577"/>
          <ac:spMkLst>
            <pc:docMk/>
            <pc:sldMk cId="1852617457" sldId="654"/>
            <ac:spMk id="10" creationId="{9B589598-91F7-6476-5E8D-E505F4E332D1}"/>
          </ac:spMkLst>
        </pc:spChg>
        <pc:spChg chg="mod">
          <ac:chgData name="Sakleshpur Dharmashekar, Abhishek" userId="e093b1e1-42b6-4d76-b446-9566b21e75e2" providerId="ADAL" clId="{8869D4EF-AAE1-4ABB-A3B2-09CA0AA54A9E}" dt="2024-12-03T06:42:03.719" v="5377" actId="20577"/>
          <ac:spMkLst>
            <pc:docMk/>
            <pc:sldMk cId="1852617457" sldId="654"/>
            <ac:spMk id="13" creationId="{B18F4448-5574-D3F1-CAD2-5FE7A248FB83}"/>
          </ac:spMkLst>
        </pc:spChg>
        <pc:picChg chg="add mod">
          <ac:chgData name="Sakleshpur Dharmashekar, Abhishek" userId="e093b1e1-42b6-4d76-b446-9566b21e75e2" providerId="ADAL" clId="{8869D4EF-AAE1-4ABB-A3B2-09CA0AA54A9E}" dt="2024-12-03T01:00:45.508" v="1414" actId="14100"/>
          <ac:picMkLst>
            <pc:docMk/>
            <pc:sldMk cId="1852617457" sldId="654"/>
            <ac:picMk id="11" creationId="{F214E251-97EE-90B8-87FB-C9B2E9EFD8D4}"/>
          </ac:picMkLst>
        </pc:picChg>
      </pc:sldChg>
      <pc:sldChg chg="modSp add mod">
        <pc:chgData name="Sakleshpur Dharmashekar, Abhishek" userId="e093b1e1-42b6-4d76-b446-9566b21e75e2" providerId="ADAL" clId="{8869D4EF-AAE1-4ABB-A3B2-09CA0AA54A9E}" dt="2024-12-01T17:07:21.173" v="128" actId="20577"/>
        <pc:sldMkLst>
          <pc:docMk/>
          <pc:sldMk cId="3457991058" sldId="655"/>
        </pc:sldMkLst>
        <pc:spChg chg="mod">
          <ac:chgData name="Sakleshpur Dharmashekar, Abhishek" userId="e093b1e1-42b6-4d76-b446-9566b21e75e2" providerId="ADAL" clId="{8869D4EF-AAE1-4ABB-A3B2-09CA0AA54A9E}" dt="2024-12-01T17:07:21.173" v="128" actId="20577"/>
          <ac:spMkLst>
            <pc:docMk/>
            <pc:sldMk cId="3457991058" sldId="655"/>
            <ac:spMk id="19" creationId="{6179543C-2229-31BD-C784-82C9764365F6}"/>
          </ac:spMkLst>
        </pc:spChg>
      </pc:sldChg>
      <pc:sldChg chg="modSp add del mod">
        <pc:chgData name="Sakleshpur Dharmashekar, Abhishek" userId="e093b1e1-42b6-4d76-b446-9566b21e75e2" providerId="ADAL" clId="{8869D4EF-AAE1-4ABB-A3B2-09CA0AA54A9E}" dt="2024-12-01T17:07:31.844" v="130" actId="47"/>
        <pc:sldMkLst>
          <pc:docMk/>
          <pc:sldMk cId="2551747564" sldId="656"/>
        </pc:sldMkLst>
      </pc:sldChg>
      <pc:sldChg chg="addSp delSp modSp mod">
        <pc:chgData name="Sakleshpur Dharmashekar, Abhishek" userId="e093b1e1-42b6-4d76-b446-9566b21e75e2" providerId="ADAL" clId="{8869D4EF-AAE1-4ABB-A3B2-09CA0AA54A9E}" dt="2024-12-03T04:56:02.855" v="5258" actId="478"/>
        <pc:sldMkLst>
          <pc:docMk/>
          <pc:sldMk cId="2981025474" sldId="657"/>
        </pc:sldMkLst>
        <pc:spChg chg="add mod">
          <ac:chgData name="Sakleshpur Dharmashekar, Abhishek" userId="e093b1e1-42b6-4d76-b446-9566b21e75e2" providerId="ADAL" clId="{8869D4EF-AAE1-4ABB-A3B2-09CA0AA54A9E}" dt="2024-12-03T04:54:05.994" v="5232"/>
          <ac:spMkLst>
            <pc:docMk/>
            <pc:sldMk cId="2981025474" sldId="657"/>
            <ac:spMk id="4" creationId="{C2554E61-28FA-C4F3-3931-B8D14946CB40}"/>
          </ac:spMkLst>
        </pc:spChg>
        <pc:spChg chg="mod">
          <ac:chgData name="Sakleshpur Dharmashekar, Abhishek" userId="e093b1e1-42b6-4d76-b446-9566b21e75e2" providerId="ADAL" clId="{8869D4EF-AAE1-4ABB-A3B2-09CA0AA54A9E}" dt="2024-12-03T04:53:51.924" v="5229" actId="20577"/>
          <ac:spMkLst>
            <pc:docMk/>
            <pc:sldMk cId="2981025474" sldId="657"/>
            <ac:spMk id="16" creationId="{B1A454F7-70E9-50B1-AD37-A994A05E6CDB}"/>
          </ac:spMkLst>
        </pc:spChg>
        <pc:spChg chg="mod">
          <ac:chgData name="Sakleshpur Dharmashekar, Abhishek" userId="e093b1e1-42b6-4d76-b446-9566b21e75e2" providerId="ADAL" clId="{8869D4EF-AAE1-4ABB-A3B2-09CA0AA54A9E}" dt="2024-12-03T04:54:16.608" v="5235" actId="14100"/>
          <ac:spMkLst>
            <pc:docMk/>
            <pc:sldMk cId="2981025474" sldId="657"/>
            <ac:spMk id="32" creationId="{05D78E95-9FF5-74DD-103C-ADE3A7F9B079}"/>
          </ac:spMkLst>
        </pc:spChg>
      </pc:sldChg>
      <pc:sldChg chg="addSp delSp modSp mod">
        <pc:chgData name="Sakleshpur Dharmashekar, Abhishek" userId="e093b1e1-42b6-4d76-b446-9566b21e75e2" providerId="ADAL" clId="{8869D4EF-AAE1-4ABB-A3B2-09CA0AA54A9E}" dt="2024-12-03T04:53:32.746" v="5226" actId="1035"/>
        <pc:sldMkLst>
          <pc:docMk/>
          <pc:sldMk cId="3472162419" sldId="659"/>
        </pc:sldMkLst>
        <pc:spChg chg="mod">
          <ac:chgData name="Sakleshpur Dharmashekar, Abhishek" userId="e093b1e1-42b6-4d76-b446-9566b21e75e2" providerId="ADAL" clId="{8869D4EF-AAE1-4ABB-A3B2-09CA0AA54A9E}" dt="2024-12-03T04:51:55.951" v="5201" actId="255"/>
          <ac:spMkLst>
            <pc:docMk/>
            <pc:sldMk cId="3472162419" sldId="659"/>
            <ac:spMk id="3" creationId="{4BA4EB31-A188-2E60-EE41-C263BFACC6E1}"/>
          </ac:spMkLst>
        </pc:spChg>
        <pc:spChg chg="mod">
          <ac:chgData name="Sakleshpur Dharmashekar, Abhishek" userId="e093b1e1-42b6-4d76-b446-9566b21e75e2" providerId="ADAL" clId="{8869D4EF-AAE1-4ABB-A3B2-09CA0AA54A9E}" dt="2024-12-03T04:52:46.728" v="5209" actId="1076"/>
          <ac:spMkLst>
            <pc:docMk/>
            <pc:sldMk cId="3472162419" sldId="659"/>
            <ac:spMk id="26" creationId="{068542BC-BF0C-6D19-1C71-FAAC57041363}"/>
          </ac:spMkLst>
        </pc:spChg>
        <pc:spChg chg="mod">
          <ac:chgData name="Sakleshpur Dharmashekar, Abhishek" userId="e093b1e1-42b6-4d76-b446-9566b21e75e2" providerId="ADAL" clId="{8869D4EF-AAE1-4ABB-A3B2-09CA0AA54A9E}" dt="2024-12-03T04:53:32.746" v="5226" actId="1035"/>
          <ac:spMkLst>
            <pc:docMk/>
            <pc:sldMk cId="3472162419" sldId="659"/>
            <ac:spMk id="33" creationId="{CC5DB469-956B-ED3A-06E8-D82DDA01C5A7}"/>
          </ac:spMkLst>
        </pc:spChg>
        <pc:spChg chg="add del mod">
          <ac:chgData name="Sakleshpur Dharmashekar, Abhishek" userId="e093b1e1-42b6-4d76-b446-9566b21e75e2" providerId="ADAL" clId="{8869D4EF-AAE1-4ABB-A3B2-09CA0AA54A9E}" dt="2024-12-03T04:53:32.746" v="5226" actId="1035"/>
          <ac:spMkLst>
            <pc:docMk/>
            <pc:sldMk cId="3472162419" sldId="659"/>
            <ac:spMk id="45" creationId="{70958572-F980-3BEE-88D1-DDD236B70D5E}"/>
          </ac:spMkLst>
        </pc:spChg>
        <pc:graphicFrameChg chg="mod modGraphic">
          <ac:chgData name="Sakleshpur Dharmashekar, Abhishek" userId="e093b1e1-42b6-4d76-b446-9566b21e75e2" providerId="ADAL" clId="{8869D4EF-AAE1-4ABB-A3B2-09CA0AA54A9E}" dt="2024-12-03T04:53:18.561" v="5216" actId="14100"/>
          <ac:graphicFrameMkLst>
            <pc:docMk/>
            <pc:sldMk cId="3472162419" sldId="659"/>
            <ac:graphicFrameMk id="30" creationId="{64754E56-C4D1-FC58-4C00-9C71E91282F1}"/>
          </ac:graphicFrameMkLst>
        </pc:graphicFrameChg>
        <pc:graphicFrameChg chg="mod modGraphic">
          <ac:chgData name="Sakleshpur Dharmashekar, Abhishek" userId="e093b1e1-42b6-4d76-b446-9566b21e75e2" providerId="ADAL" clId="{8869D4EF-AAE1-4ABB-A3B2-09CA0AA54A9E}" dt="2024-12-03T04:53:32.746" v="5226" actId="1035"/>
          <ac:graphicFrameMkLst>
            <pc:docMk/>
            <pc:sldMk cId="3472162419" sldId="659"/>
            <ac:graphicFrameMk id="39" creationId="{C3937877-B345-ED20-C656-9600D2064CC8}"/>
          </ac:graphicFrameMkLst>
        </pc:graphicFrameChg>
        <pc:graphicFrameChg chg="mod modGraphic">
          <ac:chgData name="Sakleshpur Dharmashekar, Abhishek" userId="e093b1e1-42b6-4d76-b446-9566b21e75e2" providerId="ADAL" clId="{8869D4EF-AAE1-4ABB-A3B2-09CA0AA54A9E}" dt="2024-12-03T04:53:32.746" v="5226" actId="1035"/>
          <ac:graphicFrameMkLst>
            <pc:docMk/>
            <pc:sldMk cId="3472162419" sldId="659"/>
            <ac:graphicFrameMk id="46" creationId="{98B95674-F26C-FE8F-D935-091BA39C61D6}"/>
          </ac:graphicFrameMkLst>
        </pc:graphicFrameChg>
      </pc:sldChg>
      <pc:sldChg chg="del">
        <pc:chgData name="Sakleshpur Dharmashekar, Abhishek" userId="e093b1e1-42b6-4d76-b446-9566b21e75e2" providerId="ADAL" clId="{8869D4EF-AAE1-4ABB-A3B2-09CA0AA54A9E}" dt="2024-12-01T17:07:27.161" v="129" actId="47"/>
        <pc:sldMkLst>
          <pc:docMk/>
          <pc:sldMk cId="679104643" sldId="660"/>
        </pc:sldMkLst>
      </pc:sldChg>
      <pc:sldChg chg="delSp modSp mod">
        <pc:chgData name="Sakleshpur Dharmashekar, Abhishek" userId="e093b1e1-42b6-4d76-b446-9566b21e75e2" providerId="ADAL" clId="{8869D4EF-AAE1-4ABB-A3B2-09CA0AA54A9E}" dt="2024-12-03T04:55:35.968" v="5251" actId="14100"/>
        <pc:sldMkLst>
          <pc:docMk/>
          <pc:sldMk cId="1654449785" sldId="661"/>
        </pc:sldMkLst>
        <pc:spChg chg="mod">
          <ac:chgData name="Sakleshpur Dharmashekar, Abhishek" userId="e093b1e1-42b6-4d76-b446-9566b21e75e2" providerId="ADAL" clId="{8869D4EF-AAE1-4ABB-A3B2-09CA0AA54A9E}" dt="2024-12-03T04:54:50.100" v="5241" actId="1076"/>
          <ac:spMkLst>
            <pc:docMk/>
            <pc:sldMk cId="1654449785" sldId="661"/>
            <ac:spMk id="12" creationId="{B1E5859E-DFDA-6F87-1AFB-294701C26DF4}"/>
          </ac:spMkLst>
        </pc:spChg>
        <pc:spChg chg="mod">
          <ac:chgData name="Sakleshpur Dharmashekar, Abhishek" userId="e093b1e1-42b6-4d76-b446-9566b21e75e2" providerId="ADAL" clId="{8869D4EF-AAE1-4ABB-A3B2-09CA0AA54A9E}" dt="2024-12-03T04:55:24.514" v="5249" actId="20577"/>
          <ac:spMkLst>
            <pc:docMk/>
            <pc:sldMk cId="1654449785" sldId="661"/>
            <ac:spMk id="24" creationId="{00DF7299-FE50-2062-E84E-41C16B558C94}"/>
          </ac:spMkLst>
        </pc:spChg>
        <pc:graphicFrameChg chg="mod modGraphic">
          <ac:chgData name="Sakleshpur Dharmashekar, Abhishek" userId="e093b1e1-42b6-4d76-b446-9566b21e75e2" providerId="ADAL" clId="{8869D4EF-AAE1-4ABB-A3B2-09CA0AA54A9E}" dt="2024-12-03T04:54:56.411" v="5243" actId="14100"/>
          <ac:graphicFrameMkLst>
            <pc:docMk/>
            <pc:sldMk cId="1654449785" sldId="661"/>
            <ac:graphicFrameMk id="17" creationId="{5C1AAF86-056B-6CE0-81CE-CF1D056AFAEC}"/>
          </ac:graphicFrameMkLst>
        </pc:graphicFrameChg>
        <pc:graphicFrameChg chg="modGraphic">
          <ac:chgData name="Sakleshpur Dharmashekar, Abhishek" userId="e093b1e1-42b6-4d76-b446-9566b21e75e2" providerId="ADAL" clId="{8869D4EF-AAE1-4ABB-A3B2-09CA0AA54A9E}" dt="2024-12-03T04:55:31.218" v="5250" actId="14100"/>
          <ac:graphicFrameMkLst>
            <pc:docMk/>
            <pc:sldMk cId="1654449785" sldId="661"/>
            <ac:graphicFrameMk id="26" creationId="{93B0CBC3-18AB-1CD7-6F8E-384F6E1E8D4B}"/>
          </ac:graphicFrameMkLst>
        </pc:graphicFrameChg>
        <pc:graphicFrameChg chg="mod modGraphic">
          <ac:chgData name="Sakleshpur Dharmashekar, Abhishek" userId="e093b1e1-42b6-4d76-b446-9566b21e75e2" providerId="ADAL" clId="{8869D4EF-AAE1-4ABB-A3B2-09CA0AA54A9E}" dt="2024-12-03T04:55:35.968" v="5251" actId="14100"/>
          <ac:graphicFrameMkLst>
            <pc:docMk/>
            <pc:sldMk cId="1654449785" sldId="661"/>
            <ac:graphicFrameMk id="32" creationId="{1D8D9C9B-96A9-351D-5D4F-18A0A49E0EBC}"/>
          </ac:graphicFrameMkLst>
        </pc:graphicFrameChg>
      </pc:sldChg>
      <pc:sldChg chg="addSp delSp modSp mod">
        <pc:chgData name="Sakleshpur Dharmashekar, Abhishek" userId="e093b1e1-42b6-4d76-b446-9566b21e75e2" providerId="ADAL" clId="{8869D4EF-AAE1-4ABB-A3B2-09CA0AA54A9E}" dt="2024-12-03T04:55:59.622" v="5257" actId="478"/>
        <pc:sldMkLst>
          <pc:docMk/>
          <pc:sldMk cId="3484633634" sldId="663"/>
        </pc:sldMkLst>
        <pc:spChg chg="add mod">
          <ac:chgData name="Sakleshpur Dharmashekar, Abhishek" userId="e093b1e1-42b6-4d76-b446-9566b21e75e2" providerId="ADAL" clId="{8869D4EF-AAE1-4ABB-A3B2-09CA0AA54A9E}" dt="2024-12-03T04:55:55.224" v="5256"/>
          <ac:spMkLst>
            <pc:docMk/>
            <pc:sldMk cId="3484633634" sldId="663"/>
            <ac:spMk id="4" creationId="{9D173017-4A35-260B-E50E-426FCBCD4A62}"/>
          </ac:spMkLst>
        </pc:spChg>
        <pc:spChg chg="mod">
          <ac:chgData name="Sakleshpur Dharmashekar, Abhishek" userId="e093b1e1-42b6-4d76-b446-9566b21e75e2" providerId="ADAL" clId="{8869D4EF-AAE1-4ABB-A3B2-09CA0AA54A9E}" dt="2024-12-03T04:55:45.727" v="5254" actId="20577"/>
          <ac:spMkLst>
            <pc:docMk/>
            <pc:sldMk cId="3484633634" sldId="663"/>
            <ac:spMk id="16" creationId="{2B4F1D60-FE50-1D58-E603-BE369334B6F6}"/>
          </ac:spMkLst>
        </pc:spChg>
      </pc:sldChg>
      <pc:sldChg chg="del">
        <pc:chgData name="Sakleshpur Dharmashekar, Abhishek" userId="e093b1e1-42b6-4d76-b446-9566b21e75e2" providerId="ADAL" clId="{8869D4EF-AAE1-4ABB-A3B2-09CA0AA54A9E}" dt="2024-12-01T17:07:35.692" v="131" actId="47"/>
        <pc:sldMkLst>
          <pc:docMk/>
          <pc:sldMk cId="358302480" sldId="664"/>
        </pc:sldMkLst>
      </pc:sldChg>
      <pc:sldChg chg="add del mod">
        <pc:chgData name="Sakleshpur Dharmashekar, Abhishek" userId="e093b1e1-42b6-4d76-b446-9566b21e75e2" providerId="ADAL" clId="{8869D4EF-AAE1-4ABB-A3B2-09CA0AA54A9E}" dt="2024-12-03T04:07:58.405" v="4586" actId="47"/>
        <pc:sldMkLst>
          <pc:docMk/>
          <pc:sldMk cId="2576297159" sldId="665"/>
        </pc:sldMkLst>
      </pc:sldChg>
      <pc:sldChg chg="add del mod">
        <pc:chgData name="Sakleshpur Dharmashekar, Abhishek" userId="e093b1e1-42b6-4d76-b446-9566b21e75e2" providerId="ADAL" clId="{8869D4EF-AAE1-4ABB-A3B2-09CA0AA54A9E}" dt="2024-12-03T04:08:01.447" v="4588" actId="47"/>
        <pc:sldMkLst>
          <pc:docMk/>
          <pc:sldMk cId="2506472383" sldId="666"/>
        </pc:sldMkLst>
      </pc:sldChg>
      <pc:sldChg chg="modSp add mod">
        <pc:chgData name="Sakleshpur Dharmashekar, Abhishek" userId="e093b1e1-42b6-4d76-b446-9566b21e75e2" providerId="ADAL" clId="{8869D4EF-AAE1-4ABB-A3B2-09CA0AA54A9E}" dt="2024-12-01T17:07:08.476" v="120" actId="20577"/>
        <pc:sldMkLst>
          <pc:docMk/>
          <pc:sldMk cId="2320467155" sldId="667"/>
        </pc:sldMkLst>
        <pc:spChg chg="mod">
          <ac:chgData name="Sakleshpur Dharmashekar, Abhishek" userId="e093b1e1-42b6-4d76-b446-9566b21e75e2" providerId="ADAL" clId="{8869D4EF-AAE1-4ABB-A3B2-09CA0AA54A9E}" dt="2024-12-01T17:07:08.476" v="120" actId="20577"/>
          <ac:spMkLst>
            <pc:docMk/>
            <pc:sldMk cId="2320467155" sldId="667"/>
            <ac:spMk id="19" creationId="{92AF58F3-2B59-E9FB-DCAB-A4989E07F6FC}"/>
          </ac:spMkLst>
        </pc:spChg>
      </pc:sldChg>
      <pc:sldChg chg="addSp modSp del mod">
        <pc:chgData name="Sakleshpur Dharmashekar, Abhishek" userId="e093b1e1-42b6-4d76-b446-9566b21e75e2" providerId="ADAL" clId="{8869D4EF-AAE1-4ABB-A3B2-09CA0AA54A9E}" dt="2024-12-03T00:39:41.687" v="1314" actId="47"/>
        <pc:sldMkLst>
          <pc:docMk/>
          <pc:sldMk cId="2294379357" sldId="668"/>
        </pc:sldMkLst>
      </pc:sldChg>
      <pc:sldChg chg="modSp add mod">
        <pc:chgData name="Sakleshpur Dharmashekar, Abhishek" userId="e093b1e1-42b6-4d76-b446-9566b21e75e2" providerId="ADAL" clId="{8869D4EF-AAE1-4ABB-A3B2-09CA0AA54A9E}" dt="2024-12-01T18:26:50.736" v="393" actId="313"/>
        <pc:sldMkLst>
          <pc:docMk/>
          <pc:sldMk cId="3082842185" sldId="669"/>
        </pc:sldMkLst>
        <pc:spChg chg="mod">
          <ac:chgData name="Sakleshpur Dharmashekar, Abhishek" userId="e093b1e1-42b6-4d76-b446-9566b21e75e2" providerId="ADAL" clId="{8869D4EF-AAE1-4ABB-A3B2-09CA0AA54A9E}" dt="2024-12-01T18:26:50.736" v="393" actId="313"/>
          <ac:spMkLst>
            <pc:docMk/>
            <pc:sldMk cId="3082842185" sldId="669"/>
            <ac:spMk id="19" creationId="{779AE229-40D3-0BA6-0D44-AB5DEBE77FC2}"/>
          </ac:spMkLst>
        </pc:spChg>
      </pc:sldChg>
      <pc:sldChg chg="addSp delSp modSp add mod">
        <pc:chgData name="Sakleshpur Dharmashekar, Abhishek" userId="e093b1e1-42b6-4d76-b446-9566b21e75e2" providerId="ADAL" clId="{8869D4EF-AAE1-4ABB-A3B2-09CA0AA54A9E}" dt="2024-12-03T22:24:13.794" v="5459" actId="20577"/>
        <pc:sldMkLst>
          <pc:docMk/>
          <pc:sldMk cId="1000979628" sldId="671"/>
        </pc:sldMkLst>
        <pc:spChg chg="mod">
          <ac:chgData name="Sakleshpur Dharmashekar, Abhishek" userId="e093b1e1-42b6-4d76-b446-9566b21e75e2" providerId="ADAL" clId="{8869D4EF-AAE1-4ABB-A3B2-09CA0AA54A9E}" dt="2024-12-03T22:24:13.794" v="5459" actId="20577"/>
          <ac:spMkLst>
            <pc:docMk/>
            <pc:sldMk cId="1000979628" sldId="671"/>
            <ac:spMk id="3" creationId="{50025E5A-E718-37F6-46E4-9580C43A4E3F}"/>
          </ac:spMkLst>
        </pc:spChg>
        <pc:spChg chg="mod">
          <ac:chgData name="Sakleshpur Dharmashekar, Abhishek" userId="e093b1e1-42b6-4d76-b446-9566b21e75e2" providerId="ADAL" clId="{8869D4EF-AAE1-4ABB-A3B2-09CA0AA54A9E}" dt="2024-12-01T21:37:11.286" v="535" actId="1076"/>
          <ac:spMkLst>
            <pc:docMk/>
            <pc:sldMk cId="1000979628" sldId="671"/>
            <ac:spMk id="5" creationId="{B76C0F8F-5CA2-18ED-C718-BEBFF96050EC}"/>
          </ac:spMkLst>
        </pc:spChg>
        <pc:spChg chg="add mod">
          <ac:chgData name="Sakleshpur Dharmashekar, Abhishek" userId="e093b1e1-42b6-4d76-b446-9566b21e75e2" providerId="ADAL" clId="{8869D4EF-AAE1-4ABB-A3B2-09CA0AA54A9E}" dt="2024-12-03T00:56:13.158" v="1375" actId="14100"/>
          <ac:spMkLst>
            <pc:docMk/>
            <pc:sldMk cId="1000979628" sldId="671"/>
            <ac:spMk id="14" creationId="{56A79FB6-3CE9-0CBE-96D7-928095519716}"/>
          </ac:spMkLst>
        </pc:spChg>
        <pc:spChg chg="add mod">
          <ac:chgData name="Sakleshpur Dharmashekar, Abhishek" userId="e093b1e1-42b6-4d76-b446-9566b21e75e2" providerId="ADAL" clId="{8869D4EF-AAE1-4ABB-A3B2-09CA0AA54A9E}" dt="2024-12-03T00:56:35.334" v="1392" actId="20577"/>
          <ac:spMkLst>
            <pc:docMk/>
            <pc:sldMk cId="1000979628" sldId="671"/>
            <ac:spMk id="17" creationId="{B3156238-3FF9-510A-ACC0-0C7919752CC0}"/>
          </ac:spMkLst>
        </pc:spChg>
        <pc:spChg chg="add mod">
          <ac:chgData name="Sakleshpur Dharmashekar, Abhishek" userId="e093b1e1-42b6-4d76-b446-9566b21e75e2" providerId="ADAL" clId="{8869D4EF-AAE1-4ABB-A3B2-09CA0AA54A9E}" dt="2024-12-03T00:48:28.442" v="1331" actId="14100"/>
          <ac:spMkLst>
            <pc:docMk/>
            <pc:sldMk cId="1000979628" sldId="671"/>
            <ac:spMk id="18" creationId="{7AC14100-7C1E-04B5-ED2A-7C7E7A030922}"/>
          </ac:spMkLst>
        </pc:spChg>
        <pc:spChg chg="add mod">
          <ac:chgData name="Sakleshpur Dharmashekar, Abhishek" userId="e093b1e1-42b6-4d76-b446-9566b21e75e2" providerId="ADAL" clId="{8869D4EF-AAE1-4ABB-A3B2-09CA0AA54A9E}" dt="2024-12-01T21:57:57.170" v="804" actId="403"/>
          <ac:spMkLst>
            <pc:docMk/>
            <pc:sldMk cId="1000979628" sldId="671"/>
            <ac:spMk id="21" creationId="{29199627-D986-6D97-15E3-0D5F995CF44C}"/>
          </ac:spMkLst>
        </pc:spChg>
        <pc:spChg chg="add mod">
          <ac:chgData name="Sakleshpur Dharmashekar, Abhishek" userId="e093b1e1-42b6-4d76-b446-9566b21e75e2" providerId="ADAL" clId="{8869D4EF-AAE1-4ABB-A3B2-09CA0AA54A9E}" dt="2024-12-01T21:58:04.803" v="813" actId="1035"/>
          <ac:spMkLst>
            <pc:docMk/>
            <pc:sldMk cId="1000979628" sldId="671"/>
            <ac:spMk id="25" creationId="{1B45A80E-B568-76CF-4789-2FA98672FC2C}"/>
          </ac:spMkLst>
        </pc:spChg>
        <pc:spChg chg="mod">
          <ac:chgData name="Sakleshpur Dharmashekar, Abhishek" userId="e093b1e1-42b6-4d76-b446-9566b21e75e2" providerId="ADAL" clId="{8869D4EF-AAE1-4ABB-A3B2-09CA0AA54A9E}" dt="2024-12-03T00:24:47.230" v="1037" actId="20577"/>
          <ac:spMkLst>
            <pc:docMk/>
            <pc:sldMk cId="1000979628" sldId="671"/>
            <ac:spMk id="38" creationId="{CB200C9F-A9DC-9351-D72F-E4FC048EAA68}"/>
          </ac:spMkLst>
        </pc:spChg>
        <pc:graphicFrameChg chg="add mod modGraphic">
          <ac:chgData name="Sakleshpur Dharmashekar, Abhishek" userId="e093b1e1-42b6-4d76-b446-9566b21e75e2" providerId="ADAL" clId="{8869D4EF-AAE1-4ABB-A3B2-09CA0AA54A9E}" dt="2024-12-03T00:40:20.162" v="1315" actId="14861"/>
          <ac:graphicFrameMkLst>
            <pc:docMk/>
            <pc:sldMk cId="1000979628" sldId="671"/>
            <ac:graphicFrameMk id="9" creationId="{7C7A2840-E536-ADE6-57EB-DDC41F1B1196}"/>
          </ac:graphicFrameMkLst>
        </pc:graphicFrameChg>
        <pc:graphicFrameChg chg="add mod">
          <ac:chgData name="Sakleshpur Dharmashekar, Abhishek" userId="e093b1e1-42b6-4d76-b446-9566b21e75e2" providerId="ADAL" clId="{8869D4EF-AAE1-4ABB-A3B2-09CA0AA54A9E}" dt="2024-12-03T00:48:24.179" v="1330" actId="14100"/>
          <ac:graphicFrameMkLst>
            <pc:docMk/>
            <pc:sldMk cId="1000979628" sldId="671"/>
            <ac:graphicFrameMk id="12" creationId="{5C5BAF6F-89FE-EF79-B003-8839E8D3D2E5}"/>
          </ac:graphicFrameMkLst>
        </pc:graphicFrameChg>
        <pc:graphicFrameChg chg="add mod">
          <ac:chgData name="Sakleshpur Dharmashekar, Abhishek" userId="e093b1e1-42b6-4d76-b446-9566b21e75e2" providerId="ADAL" clId="{8869D4EF-AAE1-4ABB-A3B2-09CA0AA54A9E}" dt="2024-12-03T00:48:28.442" v="1331" actId="14100"/>
          <ac:graphicFrameMkLst>
            <pc:docMk/>
            <pc:sldMk cId="1000979628" sldId="671"/>
            <ac:graphicFrameMk id="13" creationId="{552753BB-838F-6E06-5813-5074770B12CC}"/>
          </ac:graphicFrameMkLst>
        </pc:graphicFrameChg>
        <pc:graphicFrameChg chg="mod">
          <ac:chgData name="Sakleshpur Dharmashekar, Abhishek" userId="e093b1e1-42b6-4d76-b446-9566b21e75e2" providerId="ADAL" clId="{8869D4EF-AAE1-4ABB-A3B2-09CA0AA54A9E}" dt="2024-12-03T00:48:04.422" v="1327" actId="14100"/>
          <ac:graphicFrameMkLst>
            <pc:docMk/>
            <pc:sldMk cId="1000979628" sldId="671"/>
            <ac:graphicFrameMk id="22" creationId="{E4D009A5-072B-C21A-F8C1-4F32F77F88D8}"/>
          </ac:graphicFrameMkLst>
        </pc:graphicFrameChg>
        <pc:picChg chg="add mod">
          <ac:chgData name="Sakleshpur Dharmashekar, Abhishek" userId="e093b1e1-42b6-4d76-b446-9566b21e75e2" providerId="ADAL" clId="{8869D4EF-AAE1-4ABB-A3B2-09CA0AA54A9E}" dt="2024-12-01T21:58:26.773" v="841" actId="1037"/>
          <ac:picMkLst>
            <pc:docMk/>
            <pc:sldMk cId="1000979628" sldId="671"/>
            <ac:picMk id="7" creationId="{7868C0BB-4AF1-FB7B-ED69-D3FA7C8F27BB}"/>
          </ac:picMkLst>
        </pc:picChg>
      </pc:sldChg>
      <pc:sldChg chg="ord">
        <pc:chgData name="Sakleshpur Dharmashekar, Abhishek" userId="e093b1e1-42b6-4d76-b446-9566b21e75e2" providerId="ADAL" clId="{8869D4EF-AAE1-4ABB-A3B2-09CA0AA54A9E}" dt="2024-12-03T04:59:23.676" v="5334"/>
        <pc:sldMkLst>
          <pc:docMk/>
          <pc:sldMk cId="834176357" sldId="672"/>
        </pc:sldMkLst>
      </pc:sldChg>
      <pc:sldChg chg="addSp delSp modSp mod">
        <pc:chgData name="Sakleshpur Dharmashekar, Abhishek" userId="e093b1e1-42b6-4d76-b446-9566b21e75e2" providerId="ADAL" clId="{8869D4EF-AAE1-4ABB-A3B2-09CA0AA54A9E}" dt="2024-12-03T04:57:52.033" v="5282" actId="1076"/>
        <pc:sldMkLst>
          <pc:docMk/>
          <pc:sldMk cId="1815789210" sldId="673"/>
        </pc:sldMkLst>
        <pc:spChg chg="add del mod">
          <ac:chgData name="Sakleshpur Dharmashekar, Abhishek" userId="e093b1e1-42b6-4d76-b446-9566b21e75e2" providerId="ADAL" clId="{8869D4EF-AAE1-4ABB-A3B2-09CA0AA54A9E}" dt="2024-12-03T04:57:48.017" v="5281" actId="1076"/>
          <ac:spMkLst>
            <pc:docMk/>
            <pc:sldMk cId="1815789210" sldId="673"/>
            <ac:spMk id="24" creationId="{A8DC19DC-9713-86B5-3DA1-FA435C2A6F91}"/>
          </ac:spMkLst>
        </pc:spChg>
        <pc:picChg chg="mod">
          <ac:chgData name="Sakleshpur Dharmashekar, Abhishek" userId="e093b1e1-42b6-4d76-b446-9566b21e75e2" providerId="ADAL" clId="{8869D4EF-AAE1-4ABB-A3B2-09CA0AA54A9E}" dt="2024-12-03T04:57:52.033" v="5282" actId="1076"/>
          <ac:picMkLst>
            <pc:docMk/>
            <pc:sldMk cId="1815789210" sldId="673"/>
            <ac:picMk id="30" creationId="{C95DC43D-A8A4-FCD6-34D2-5C638AA299D9}"/>
          </ac:picMkLst>
        </pc:picChg>
      </pc:sldChg>
      <pc:sldChg chg="addSp delSp modSp mod">
        <pc:chgData name="Sakleshpur Dharmashekar, Abhishek" userId="e093b1e1-42b6-4d76-b446-9566b21e75e2" providerId="ADAL" clId="{8869D4EF-AAE1-4ABB-A3B2-09CA0AA54A9E}" dt="2024-12-03T04:58:07.378" v="5286" actId="1076"/>
        <pc:sldMkLst>
          <pc:docMk/>
          <pc:sldMk cId="3752923769" sldId="674"/>
        </pc:sldMkLst>
        <pc:spChg chg="add mod">
          <ac:chgData name="Sakleshpur Dharmashekar, Abhishek" userId="e093b1e1-42b6-4d76-b446-9566b21e75e2" providerId="ADAL" clId="{8869D4EF-AAE1-4ABB-A3B2-09CA0AA54A9E}" dt="2024-12-03T04:57:59.759" v="5284"/>
          <ac:spMkLst>
            <pc:docMk/>
            <pc:sldMk cId="3752923769" sldId="674"/>
            <ac:spMk id="4" creationId="{6DE7D78F-CFB9-F035-CAF7-DB50B9FD56F0}"/>
          </ac:spMkLst>
        </pc:spChg>
        <pc:picChg chg="mod">
          <ac:chgData name="Sakleshpur Dharmashekar, Abhishek" userId="e093b1e1-42b6-4d76-b446-9566b21e75e2" providerId="ADAL" clId="{8869D4EF-AAE1-4ABB-A3B2-09CA0AA54A9E}" dt="2024-12-03T04:58:07.378" v="5286" actId="1076"/>
          <ac:picMkLst>
            <pc:docMk/>
            <pc:sldMk cId="3752923769" sldId="674"/>
            <ac:picMk id="15" creationId="{84907801-2C3A-87C8-8459-B38DC352D626}"/>
          </ac:picMkLst>
        </pc:picChg>
      </pc:sldChg>
      <pc:sldChg chg="addSp delSp modSp mod">
        <pc:chgData name="Sakleshpur Dharmashekar, Abhishek" userId="e093b1e1-42b6-4d76-b446-9566b21e75e2" providerId="ADAL" clId="{8869D4EF-AAE1-4ABB-A3B2-09CA0AA54A9E}" dt="2024-12-03T04:58:23.848" v="5290" actId="1076"/>
        <pc:sldMkLst>
          <pc:docMk/>
          <pc:sldMk cId="1694395655" sldId="675"/>
        </pc:sldMkLst>
        <pc:spChg chg="add mod">
          <ac:chgData name="Sakleshpur Dharmashekar, Abhishek" userId="e093b1e1-42b6-4d76-b446-9566b21e75e2" providerId="ADAL" clId="{8869D4EF-AAE1-4ABB-A3B2-09CA0AA54A9E}" dt="2024-12-03T04:58:13.351" v="5288"/>
          <ac:spMkLst>
            <pc:docMk/>
            <pc:sldMk cId="1694395655" sldId="675"/>
            <ac:spMk id="4" creationId="{663CBD69-3F1D-F932-21DB-798E99C5EFA0}"/>
          </ac:spMkLst>
        </pc:spChg>
        <pc:picChg chg="mod">
          <ac:chgData name="Sakleshpur Dharmashekar, Abhishek" userId="e093b1e1-42b6-4d76-b446-9566b21e75e2" providerId="ADAL" clId="{8869D4EF-AAE1-4ABB-A3B2-09CA0AA54A9E}" dt="2024-12-03T04:58:23.848" v="5290" actId="1076"/>
          <ac:picMkLst>
            <pc:docMk/>
            <pc:sldMk cId="1694395655" sldId="675"/>
            <ac:picMk id="15" creationId="{9E5DF37C-D354-7681-E6F9-A9B02CDF86E6}"/>
          </ac:picMkLst>
        </pc:picChg>
      </pc:sldChg>
      <pc:sldChg chg="addSp delSp modSp add mod">
        <pc:chgData name="Sakleshpur Dharmashekar, Abhishek" userId="e093b1e1-42b6-4d76-b446-9566b21e75e2" providerId="ADAL" clId="{8869D4EF-AAE1-4ABB-A3B2-09CA0AA54A9E}" dt="2024-12-03T04:11:49.516" v="4597" actId="207"/>
        <pc:sldMkLst>
          <pc:docMk/>
          <pc:sldMk cId="1166748258" sldId="676"/>
        </pc:sldMkLst>
        <pc:spChg chg="mod">
          <ac:chgData name="Sakleshpur Dharmashekar, Abhishek" userId="e093b1e1-42b6-4d76-b446-9566b21e75e2" providerId="ADAL" clId="{8869D4EF-AAE1-4ABB-A3B2-09CA0AA54A9E}" dt="2024-12-03T00:41:25.344" v="1321" actId="14861"/>
          <ac:spMkLst>
            <pc:docMk/>
            <pc:sldMk cId="1166748258" sldId="676"/>
            <ac:spMk id="4" creationId="{E7241B30-D79A-D27B-7765-EAF671044E23}"/>
          </ac:spMkLst>
        </pc:spChg>
        <pc:spChg chg="mod">
          <ac:chgData name="Sakleshpur Dharmashekar, Abhishek" userId="e093b1e1-42b6-4d76-b446-9566b21e75e2" providerId="ADAL" clId="{8869D4EF-AAE1-4ABB-A3B2-09CA0AA54A9E}" dt="2024-12-03T00:33:54.734" v="1159" actId="14100"/>
          <ac:spMkLst>
            <pc:docMk/>
            <pc:sldMk cId="1166748258" sldId="676"/>
            <ac:spMk id="5" creationId="{9E1BF8E5-CCA1-FFB1-DF13-65301C401CC8}"/>
          </ac:spMkLst>
        </pc:spChg>
        <pc:spChg chg="mod">
          <ac:chgData name="Sakleshpur Dharmashekar, Abhishek" userId="e093b1e1-42b6-4d76-b446-9566b21e75e2" providerId="ADAL" clId="{8869D4EF-AAE1-4ABB-A3B2-09CA0AA54A9E}" dt="2024-12-03T00:39:33.973" v="1313" actId="14861"/>
          <ac:spMkLst>
            <pc:docMk/>
            <pc:sldMk cId="1166748258" sldId="676"/>
            <ac:spMk id="8" creationId="{D86E5B14-AAD7-0380-64BD-8F7BA26A2682}"/>
          </ac:spMkLst>
        </pc:spChg>
        <pc:spChg chg="add mod">
          <ac:chgData name="Sakleshpur Dharmashekar, Abhishek" userId="e093b1e1-42b6-4d76-b446-9566b21e75e2" providerId="ADAL" clId="{8869D4EF-AAE1-4ABB-A3B2-09CA0AA54A9E}" dt="2024-12-03T00:41:24.913" v="1320" actId="14861"/>
          <ac:spMkLst>
            <pc:docMk/>
            <pc:sldMk cId="1166748258" sldId="676"/>
            <ac:spMk id="13" creationId="{31E5A282-D098-3095-9CCC-818AAC127A47}"/>
          </ac:spMkLst>
        </pc:spChg>
        <pc:spChg chg="mod">
          <ac:chgData name="Sakleshpur Dharmashekar, Abhishek" userId="e093b1e1-42b6-4d76-b446-9566b21e75e2" providerId="ADAL" clId="{8869D4EF-AAE1-4ABB-A3B2-09CA0AA54A9E}" dt="2024-12-03T04:11:49.516" v="4597" actId="207"/>
          <ac:spMkLst>
            <pc:docMk/>
            <pc:sldMk cId="1166748258" sldId="676"/>
            <ac:spMk id="14" creationId="{6F740EE3-AB43-5AF5-57C5-B6BDD5761AB9}"/>
          </ac:spMkLst>
        </pc:spChg>
        <pc:spChg chg="add mod">
          <ac:chgData name="Sakleshpur Dharmashekar, Abhishek" userId="e093b1e1-42b6-4d76-b446-9566b21e75e2" providerId="ADAL" clId="{8869D4EF-AAE1-4ABB-A3B2-09CA0AA54A9E}" dt="2024-12-03T04:11:49.516" v="4597" actId="207"/>
          <ac:spMkLst>
            <pc:docMk/>
            <pc:sldMk cId="1166748258" sldId="676"/>
            <ac:spMk id="16" creationId="{54B5B67E-7425-F00E-78DD-72B3CAE6A25B}"/>
          </ac:spMkLst>
        </pc:spChg>
        <pc:spChg chg="add mod">
          <ac:chgData name="Sakleshpur Dharmashekar, Abhishek" userId="e093b1e1-42b6-4d76-b446-9566b21e75e2" providerId="ADAL" clId="{8869D4EF-AAE1-4ABB-A3B2-09CA0AA54A9E}" dt="2024-12-03T00:37:04.366" v="1242" actId="1036"/>
          <ac:spMkLst>
            <pc:docMk/>
            <pc:sldMk cId="1166748258" sldId="676"/>
            <ac:spMk id="19" creationId="{5547A44F-3B27-27F3-D9AC-3FA00DEB0BA5}"/>
          </ac:spMkLst>
        </pc:spChg>
        <pc:spChg chg="add mod">
          <ac:chgData name="Sakleshpur Dharmashekar, Abhishek" userId="e093b1e1-42b6-4d76-b446-9566b21e75e2" providerId="ADAL" clId="{8869D4EF-AAE1-4ABB-A3B2-09CA0AA54A9E}" dt="2024-12-03T00:37:17.727" v="1273" actId="1036"/>
          <ac:spMkLst>
            <pc:docMk/>
            <pc:sldMk cId="1166748258" sldId="676"/>
            <ac:spMk id="21" creationId="{1E5630CB-CE88-04A6-702C-0BAFF220F829}"/>
          </ac:spMkLst>
        </pc:spChg>
        <pc:spChg chg="add mod">
          <ac:chgData name="Sakleshpur Dharmashekar, Abhishek" userId="e093b1e1-42b6-4d76-b446-9566b21e75e2" providerId="ADAL" clId="{8869D4EF-AAE1-4ABB-A3B2-09CA0AA54A9E}" dt="2024-12-03T00:37:49.790" v="1304" actId="14100"/>
          <ac:spMkLst>
            <pc:docMk/>
            <pc:sldMk cId="1166748258" sldId="676"/>
            <ac:spMk id="23" creationId="{B3FF22A5-80C2-8201-E61C-F2B783F08976}"/>
          </ac:spMkLst>
        </pc:spChg>
        <pc:spChg chg="mod">
          <ac:chgData name="Sakleshpur Dharmashekar, Abhishek" userId="e093b1e1-42b6-4d76-b446-9566b21e75e2" providerId="ADAL" clId="{8869D4EF-AAE1-4ABB-A3B2-09CA0AA54A9E}" dt="2024-12-03T00:34:30.343" v="1202" actId="1036"/>
          <ac:spMkLst>
            <pc:docMk/>
            <pc:sldMk cId="1166748258" sldId="676"/>
            <ac:spMk id="59" creationId="{DA287B83-7E96-F212-5CE2-343103C6F561}"/>
          </ac:spMkLst>
        </pc:spChg>
        <pc:graphicFrameChg chg="mod">
          <ac:chgData name="Sakleshpur Dharmashekar, Abhishek" userId="e093b1e1-42b6-4d76-b446-9566b21e75e2" providerId="ADAL" clId="{8869D4EF-AAE1-4ABB-A3B2-09CA0AA54A9E}" dt="2024-12-03T00:39:30.558" v="1312" actId="14861"/>
          <ac:graphicFrameMkLst>
            <pc:docMk/>
            <pc:sldMk cId="1166748258" sldId="676"/>
            <ac:graphicFrameMk id="7" creationId="{78B03C47-0CBC-BB49-F8A7-46599FF31E20}"/>
          </ac:graphicFrameMkLst>
        </pc:graphicFrameChg>
        <pc:graphicFrameChg chg="add mod modGraphic">
          <ac:chgData name="Sakleshpur Dharmashekar, Abhishek" userId="e093b1e1-42b6-4d76-b446-9566b21e75e2" providerId="ADAL" clId="{8869D4EF-AAE1-4ABB-A3B2-09CA0AA54A9E}" dt="2024-12-03T00:38:02.921" v="1305"/>
          <ac:graphicFrameMkLst>
            <pc:docMk/>
            <pc:sldMk cId="1166748258" sldId="676"/>
            <ac:graphicFrameMk id="20" creationId="{16DA9C02-1F02-2DB2-D10F-D786526D68E2}"/>
          </ac:graphicFrameMkLst>
        </pc:graphicFrameChg>
        <pc:graphicFrameChg chg="add mod">
          <ac:chgData name="Sakleshpur Dharmashekar, Abhishek" userId="e093b1e1-42b6-4d76-b446-9566b21e75e2" providerId="ADAL" clId="{8869D4EF-AAE1-4ABB-A3B2-09CA0AA54A9E}" dt="2024-12-03T00:38:28.470" v="1306"/>
          <ac:graphicFrameMkLst>
            <pc:docMk/>
            <pc:sldMk cId="1166748258" sldId="676"/>
            <ac:graphicFrameMk id="22" creationId="{4C1637C2-B1C0-4B3D-A3B3-685216999AA2}"/>
          </ac:graphicFrameMkLst>
        </pc:graphicFrameChg>
        <pc:cxnChg chg="mod">
          <ac:chgData name="Sakleshpur Dharmashekar, Abhishek" userId="e093b1e1-42b6-4d76-b446-9566b21e75e2" providerId="ADAL" clId="{8869D4EF-AAE1-4ABB-A3B2-09CA0AA54A9E}" dt="2024-12-03T00:34:04.769" v="1190" actId="1036"/>
          <ac:cxnSpMkLst>
            <pc:docMk/>
            <pc:sldMk cId="1166748258" sldId="676"/>
            <ac:cxnSpMk id="9" creationId="{3C0C016B-53BD-5A74-E3CD-ACDDF8694081}"/>
          </ac:cxnSpMkLst>
        </pc:cxnChg>
      </pc:sldChg>
      <pc:sldChg chg="addSp delSp modSp add del mod">
        <pc:chgData name="Sakleshpur Dharmashekar, Abhishek" userId="e093b1e1-42b6-4d76-b446-9566b21e75e2" providerId="ADAL" clId="{8869D4EF-AAE1-4ABB-A3B2-09CA0AA54A9E}" dt="2024-12-03T04:27:49.541" v="4740" actId="47"/>
        <pc:sldMkLst>
          <pc:docMk/>
          <pc:sldMk cId="3827217196" sldId="677"/>
        </pc:sldMkLst>
      </pc:sldChg>
      <pc:sldChg chg="addSp modSp add del mod">
        <pc:chgData name="Sakleshpur Dharmashekar, Abhishek" userId="e093b1e1-42b6-4d76-b446-9566b21e75e2" providerId="ADAL" clId="{8869D4EF-AAE1-4ABB-A3B2-09CA0AA54A9E}" dt="2024-12-03T01:38:31.816" v="1949" actId="47"/>
        <pc:sldMkLst>
          <pc:docMk/>
          <pc:sldMk cId="2229684350" sldId="678"/>
        </pc:sldMkLst>
      </pc:sldChg>
      <pc:sldChg chg="addSp delSp modSp add del mod ord">
        <pc:chgData name="Sakleshpur Dharmashekar, Abhishek" userId="e093b1e1-42b6-4d76-b446-9566b21e75e2" providerId="ADAL" clId="{8869D4EF-AAE1-4ABB-A3B2-09CA0AA54A9E}" dt="2024-12-03T04:07:59.996" v="4587" actId="47"/>
        <pc:sldMkLst>
          <pc:docMk/>
          <pc:sldMk cId="3050197942" sldId="678"/>
        </pc:sldMkLst>
      </pc:sldChg>
      <pc:sldChg chg="addSp delSp modSp add del mod">
        <pc:chgData name="Sakleshpur Dharmashekar, Abhishek" userId="e093b1e1-42b6-4d76-b446-9566b21e75e2" providerId="ADAL" clId="{8869D4EF-AAE1-4ABB-A3B2-09CA0AA54A9E}" dt="2024-12-03T03:01:34.880" v="2995" actId="47"/>
        <pc:sldMkLst>
          <pc:docMk/>
          <pc:sldMk cId="302117560" sldId="679"/>
        </pc:sldMkLst>
      </pc:sldChg>
      <pc:sldChg chg="addSp delSp modSp add mod">
        <pc:chgData name="Sakleshpur Dharmashekar, Abhishek" userId="e093b1e1-42b6-4d76-b446-9566b21e75e2" providerId="ADAL" clId="{8869D4EF-AAE1-4ABB-A3B2-09CA0AA54A9E}" dt="2024-12-03T04:07:34.645" v="4576" actId="20577"/>
        <pc:sldMkLst>
          <pc:docMk/>
          <pc:sldMk cId="2754088096" sldId="680"/>
        </pc:sldMkLst>
        <pc:spChg chg="mod">
          <ac:chgData name="Sakleshpur Dharmashekar, Abhishek" userId="e093b1e1-42b6-4d76-b446-9566b21e75e2" providerId="ADAL" clId="{8869D4EF-AAE1-4ABB-A3B2-09CA0AA54A9E}" dt="2024-12-03T03:25:14.461" v="3208" actId="403"/>
          <ac:spMkLst>
            <pc:docMk/>
            <pc:sldMk cId="2754088096" sldId="680"/>
            <ac:spMk id="2" creationId="{644B4BC6-3176-84B8-62F5-E053976BBAF2}"/>
          </ac:spMkLst>
        </pc:spChg>
        <pc:spChg chg="add del mod">
          <ac:chgData name="Sakleshpur Dharmashekar, Abhishek" userId="e093b1e1-42b6-4d76-b446-9566b21e75e2" providerId="ADAL" clId="{8869D4EF-AAE1-4ABB-A3B2-09CA0AA54A9E}" dt="2024-12-03T04:07:34.645" v="4576" actId="20577"/>
          <ac:spMkLst>
            <pc:docMk/>
            <pc:sldMk cId="2754088096" sldId="680"/>
            <ac:spMk id="3" creationId="{1D2956B7-C7C2-AAD4-07C4-AACBE0C07935}"/>
          </ac:spMkLst>
        </pc:spChg>
        <pc:spChg chg="mod">
          <ac:chgData name="Sakleshpur Dharmashekar, Abhishek" userId="e093b1e1-42b6-4d76-b446-9566b21e75e2" providerId="ADAL" clId="{8869D4EF-AAE1-4ABB-A3B2-09CA0AA54A9E}" dt="2024-12-03T03:00:26.121" v="2988" actId="14861"/>
          <ac:spMkLst>
            <pc:docMk/>
            <pc:sldMk cId="2754088096" sldId="680"/>
            <ac:spMk id="4" creationId="{5E735AAB-B682-4532-4310-955FC8893D2F}"/>
          </ac:spMkLst>
        </pc:spChg>
        <pc:spChg chg="mod">
          <ac:chgData name="Sakleshpur Dharmashekar, Abhishek" userId="e093b1e1-42b6-4d76-b446-9566b21e75e2" providerId="ADAL" clId="{8869D4EF-AAE1-4ABB-A3B2-09CA0AA54A9E}" dt="2024-12-03T03:24:48.819" v="3207" actId="20577"/>
          <ac:spMkLst>
            <pc:docMk/>
            <pc:sldMk cId="2754088096" sldId="680"/>
            <ac:spMk id="6" creationId="{666D1137-DB71-FC87-3269-87A854841C3D}"/>
          </ac:spMkLst>
        </pc:spChg>
        <pc:spChg chg="add mod">
          <ac:chgData name="Sakleshpur Dharmashekar, Abhishek" userId="e093b1e1-42b6-4d76-b446-9566b21e75e2" providerId="ADAL" clId="{8869D4EF-AAE1-4ABB-A3B2-09CA0AA54A9E}" dt="2024-12-03T03:18:35.274" v="3141" actId="1076"/>
          <ac:spMkLst>
            <pc:docMk/>
            <pc:sldMk cId="2754088096" sldId="680"/>
            <ac:spMk id="12" creationId="{4BD3F472-9211-83F6-6C30-ED9B0F440A9A}"/>
          </ac:spMkLst>
        </pc:spChg>
        <pc:spChg chg="add mod">
          <ac:chgData name="Sakleshpur Dharmashekar, Abhishek" userId="e093b1e1-42b6-4d76-b446-9566b21e75e2" providerId="ADAL" clId="{8869D4EF-AAE1-4ABB-A3B2-09CA0AA54A9E}" dt="2024-12-03T03:18:47.619" v="3145" actId="404"/>
          <ac:spMkLst>
            <pc:docMk/>
            <pc:sldMk cId="2754088096" sldId="680"/>
            <ac:spMk id="26" creationId="{54BD3CDE-03D7-B9BD-93B0-AE8842DF00DC}"/>
          </ac:spMkLst>
        </pc:spChg>
        <pc:spChg chg="add mod">
          <ac:chgData name="Sakleshpur Dharmashekar, Abhishek" userId="e093b1e1-42b6-4d76-b446-9566b21e75e2" providerId="ADAL" clId="{8869D4EF-AAE1-4ABB-A3B2-09CA0AA54A9E}" dt="2024-12-03T03:18:15.299" v="3134" actId="1076"/>
          <ac:spMkLst>
            <pc:docMk/>
            <pc:sldMk cId="2754088096" sldId="680"/>
            <ac:spMk id="27" creationId="{AD850128-9A8D-FA47-87CE-593693B29E65}"/>
          </ac:spMkLst>
        </pc:spChg>
        <pc:spChg chg="add mod">
          <ac:chgData name="Sakleshpur Dharmashekar, Abhishek" userId="e093b1e1-42b6-4d76-b446-9566b21e75e2" providerId="ADAL" clId="{8869D4EF-AAE1-4ABB-A3B2-09CA0AA54A9E}" dt="2024-12-03T03:22:57.353" v="3181" actId="1076"/>
          <ac:spMkLst>
            <pc:docMk/>
            <pc:sldMk cId="2754088096" sldId="680"/>
            <ac:spMk id="28" creationId="{BC0DD9FA-E453-DAB1-5DBF-0CBD2D88529A}"/>
          </ac:spMkLst>
        </pc:spChg>
        <pc:graphicFrameChg chg="mod modGraphic">
          <ac:chgData name="Sakleshpur Dharmashekar, Abhishek" userId="e093b1e1-42b6-4d76-b446-9566b21e75e2" providerId="ADAL" clId="{8869D4EF-AAE1-4ABB-A3B2-09CA0AA54A9E}" dt="2024-12-03T03:29:56.574" v="3299" actId="403"/>
          <ac:graphicFrameMkLst>
            <pc:docMk/>
            <pc:sldMk cId="2754088096" sldId="680"/>
            <ac:graphicFrameMk id="9" creationId="{051A0E42-3909-ACC4-E32E-9A7A51C4AF0E}"/>
          </ac:graphicFrameMkLst>
        </pc:graphicFrameChg>
        <pc:picChg chg="add mod">
          <ac:chgData name="Sakleshpur Dharmashekar, Abhishek" userId="e093b1e1-42b6-4d76-b446-9566b21e75e2" providerId="ADAL" clId="{8869D4EF-AAE1-4ABB-A3B2-09CA0AA54A9E}" dt="2024-12-03T03:22:26.182" v="3178" actId="1036"/>
          <ac:picMkLst>
            <pc:docMk/>
            <pc:sldMk cId="2754088096" sldId="680"/>
            <ac:picMk id="23" creationId="{0D2CE6D7-79B5-DAEE-FA24-DE773E99A9A2}"/>
          </ac:picMkLst>
        </pc:picChg>
        <pc:picChg chg="add mod">
          <ac:chgData name="Sakleshpur Dharmashekar, Abhishek" userId="e093b1e1-42b6-4d76-b446-9566b21e75e2" providerId="ADAL" clId="{8869D4EF-AAE1-4ABB-A3B2-09CA0AA54A9E}" dt="2024-12-03T03:18:27.594" v="3138" actId="1076"/>
          <ac:picMkLst>
            <pc:docMk/>
            <pc:sldMk cId="2754088096" sldId="680"/>
            <ac:picMk id="25" creationId="{FAB53FB5-0B35-0479-B5D5-4DCF8302E5A4}"/>
          </ac:picMkLst>
        </pc:picChg>
        <pc:picChg chg="add mod">
          <ac:chgData name="Sakleshpur Dharmashekar, Abhishek" userId="e093b1e1-42b6-4d76-b446-9566b21e75e2" providerId="ADAL" clId="{8869D4EF-AAE1-4ABB-A3B2-09CA0AA54A9E}" dt="2024-12-03T03:22:47.792" v="3180" actId="1076"/>
          <ac:picMkLst>
            <pc:docMk/>
            <pc:sldMk cId="2754088096" sldId="680"/>
            <ac:picMk id="30" creationId="{20989641-37DB-5186-2FDF-443191CA6037}"/>
          </ac:picMkLst>
        </pc:picChg>
      </pc:sldChg>
      <pc:sldChg chg="addSp delSp modSp add mod">
        <pc:chgData name="Sakleshpur Dharmashekar, Abhishek" userId="e093b1e1-42b6-4d76-b446-9566b21e75e2" providerId="ADAL" clId="{8869D4EF-AAE1-4ABB-A3B2-09CA0AA54A9E}" dt="2024-12-03T22:23:12.449" v="5450" actId="20577"/>
        <pc:sldMkLst>
          <pc:docMk/>
          <pc:sldMk cId="3686708210" sldId="681"/>
        </pc:sldMkLst>
        <pc:spChg chg="mod">
          <ac:chgData name="Sakleshpur Dharmashekar, Abhishek" userId="e093b1e1-42b6-4d76-b446-9566b21e75e2" providerId="ADAL" clId="{8869D4EF-AAE1-4ABB-A3B2-09CA0AA54A9E}" dt="2024-12-03T03:59:53.620" v="4511" actId="20577"/>
          <ac:spMkLst>
            <pc:docMk/>
            <pc:sldMk cId="3686708210" sldId="681"/>
            <ac:spMk id="4" creationId="{38D1B528-7A22-8540-CC7D-13AC7199E56B}"/>
          </ac:spMkLst>
        </pc:spChg>
        <pc:spChg chg="mod">
          <ac:chgData name="Sakleshpur Dharmashekar, Abhishek" userId="e093b1e1-42b6-4d76-b446-9566b21e75e2" providerId="ADAL" clId="{8869D4EF-AAE1-4ABB-A3B2-09CA0AA54A9E}" dt="2024-12-03T06:38:50.392" v="5373" actId="113"/>
          <ac:spMkLst>
            <pc:docMk/>
            <pc:sldMk cId="3686708210" sldId="681"/>
            <ac:spMk id="6" creationId="{FB7288EA-3376-4281-4DD8-2D185CE78003}"/>
          </ac:spMkLst>
        </pc:spChg>
        <pc:spChg chg="mod">
          <ac:chgData name="Sakleshpur Dharmashekar, Abhishek" userId="e093b1e1-42b6-4d76-b446-9566b21e75e2" providerId="ADAL" clId="{8869D4EF-AAE1-4ABB-A3B2-09CA0AA54A9E}" dt="2024-12-03T03:27:52.274" v="3258" actId="14100"/>
          <ac:spMkLst>
            <pc:docMk/>
            <pc:sldMk cId="3686708210" sldId="681"/>
            <ac:spMk id="7" creationId="{F964B513-983D-7F49-C3BF-51153A58F157}"/>
          </ac:spMkLst>
        </pc:spChg>
        <pc:spChg chg="mod">
          <ac:chgData name="Sakleshpur Dharmashekar, Abhishek" userId="e093b1e1-42b6-4d76-b446-9566b21e75e2" providerId="ADAL" clId="{8869D4EF-AAE1-4ABB-A3B2-09CA0AA54A9E}" dt="2024-12-03T03:26:50.181" v="3212" actId="20577"/>
          <ac:spMkLst>
            <pc:docMk/>
            <pc:sldMk cId="3686708210" sldId="681"/>
            <ac:spMk id="8" creationId="{BEF8E5DD-5953-C11C-6428-B475E7702AED}"/>
          </ac:spMkLst>
        </pc:spChg>
        <pc:spChg chg="add mod">
          <ac:chgData name="Sakleshpur Dharmashekar, Abhishek" userId="e093b1e1-42b6-4d76-b446-9566b21e75e2" providerId="ADAL" clId="{8869D4EF-AAE1-4ABB-A3B2-09CA0AA54A9E}" dt="2024-12-03T22:23:12.449" v="5450" actId="20577"/>
          <ac:spMkLst>
            <pc:docMk/>
            <pc:sldMk cId="3686708210" sldId="681"/>
            <ac:spMk id="11" creationId="{693E2A8C-B087-3E67-FF52-4E6D60B6296C}"/>
          </ac:spMkLst>
        </pc:spChg>
        <pc:spChg chg="add mod">
          <ac:chgData name="Sakleshpur Dharmashekar, Abhishek" userId="e093b1e1-42b6-4d76-b446-9566b21e75e2" providerId="ADAL" clId="{8869D4EF-AAE1-4ABB-A3B2-09CA0AA54A9E}" dt="2024-12-03T03:28:20.877" v="3265" actId="20577"/>
          <ac:spMkLst>
            <pc:docMk/>
            <pc:sldMk cId="3686708210" sldId="681"/>
            <ac:spMk id="13" creationId="{B66739DF-7CC7-727A-7673-52BFE56EA19C}"/>
          </ac:spMkLst>
        </pc:spChg>
        <pc:spChg chg="add mod">
          <ac:chgData name="Sakleshpur Dharmashekar, Abhishek" userId="e093b1e1-42b6-4d76-b446-9566b21e75e2" providerId="ADAL" clId="{8869D4EF-AAE1-4ABB-A3B2-09CA0AA54A9E}" dt="2024-12-03T03:52:10.541" v="4124" actId="1076"/>
          <ac:spMkLst>
            <pc:docMk/>
            <pc:sldMk cId="3686708210" sldId="681"/>
            <ac:spMk id="15" creationId="{6306E100-D9C3-4177-B80D-5D2CD1C94149}"/>
          </ac:spMkLst>
        </pc:spChg>
        <pc:spChg chg="add mod">
          <ac:chgData name="Sakleshpur Dharmashekar, Abhishek" userId="e093b1e1-42b6-4d76-b446-9566b21e75e2" providerId="ADAL" clId="{8869D4EF-AAE1-4ABB-A3B2-09CA0AA54A9E}" dt="2024-12-03T03:52:13.275" v="4125" actId="1076"/>
          <ac:spMkLst>
            <pc:docMk/>
            <pc:sldMk cId="3686708210" sldId="681"/>
            <ac:spMk id="16" creationId="{0C8F4A38-E1D7-9D93-5DCD-2A9550352912}"/>
          </ac:spMkLst>
        </pc:spChg>
        <pc:spChg chg="add mod">
          <ac:chgData name="Sakleshpur Dharmashekar, Abhishek" userId="e093b1e1-42b6-4d76-b446-9566b21e75e2" providerId="ADAL" clId="{8869D4EF-AAE1-4ABB-A3B2-09CA0AA54A9E}" dt="2024-12-03T03:52:20.543" v="4126" actId="1076"/>
          <ac:spMkLst>
            <pc:docMk/>
            <pc:sldMk cId="3686708210" sldId="681"/>
            <ac:spMk id="22" creationId="{27492A06-E953-EFAB-B26E-02B07BF23E8A}"/>
          </ac:spMkLst>
        </pc:spChg>
        <pc:spChg chg="add mod">
          <ac:chgData name="Sakleshpur Dharmashekar, Abhishek" userId="e093b1e1-42b6-4d76-b446-9566b21e75e2" providerId="ADAL" clId="{8869D4EF-AAE1-4ABB-A3B2-09CA0AA54A9E}" dt="2024-12-03T03:52:24.323" v="4127" actId="1076"/>
          <ac:spMkLst>
            <pc:docMk/>
            <pc:sldMk cId="3686708210" sldId="681"/>
            <ac:spMk id="24" creationId="{38BAB6B4-FA1B-0205-A4D1-F9BE00AB9CFE}"/>
          </ac:spMkLst>
        </pc:spChg>
        <pc:spChg chg="add mod">
          <ac:chgData name="Sakleshpur Dharmashekar, Abhishek" userId="e093b1e1-42b6-4d76-b446-9566b21e75e2" providerId="ADAL" clId="{8869D4EF-AAE1-4ABB-A3B2-09CA0AA54A9E}" dt="2024-12-03T04:05:05.012" v="4544" actId="113"/>
          <ac:spMkLst>
            <pc:docMk/>
            <pc:sldMk cId="3686708210" sldId="681"/>
            <ac:spMk id="32" creationId="{BD4146E9-8182-FC1D-6004-4739877CD711}"/>
          </ac:spMkLst>
        </pc:spChg>
        <pc:spChg chg="add mod">
          <ac:chgData name="Sakleshpur Dharmashekar, Abhishek" userId="e093b1e1-42b6-4d76-b446-9566b21e75e2" providerId="ADAL" clId="{8869D4EF-AAE1-4ABB-A3B2-09CA0AA54A9E}" dt="2024-12-03T03:55:06.014" v="4167"/>
          <ac:spMkLst>
            <pc:docMk/>
            <pc:sldMk cId="3686708210" sldId="681"/>
            <ac:spMk id="33" creationId="{E2780180-85B1-380D-7898-44F50C81E935}"/>
          </ac:spMkLst>
        </pc:spChg>
        <pc:spChg chg="add mod">
          <ac:chgData name="Sakleshpur Dharmashekar, Abhishek" userId="e093b1e1-42b6-4d76-b446-9566b21e75e2" providerId="ADAL" clId="{8869D4EF-AAE1-4ABB-A3B2-09CA0AA54A9E}" dt="2024-12-03T03:55:02.611" v="4166" actId="20577"/>
          <ac:spMkLst>
            <pc:docMk/>
            <pc:sldMk cId="3686708210" sldId="681"/>
            <ac:spMk id="34" creationId="{E9C73A3F-D34B-7D48-16A0-2E9E1C4D49F4}"/>
          </ac:spMkLst>
        </pc:spChg>
        <pc:spChg chg="add mod">
          <ac:chgData name="Sakleshpur Dharmashekar, Abhishek" userId="e093b1e1-42b6-4d76-b446-9566b21e75e2" providerId="ADAL" clId="{8869D4EF-AAE1-4ABB-A3B2-09CA0AA54A9E}" dt="2024-12-03T04:07:50.508" v="4585" actId="20577"/>
          <ac:spMkLst>
            <pc:docMk/>
            <pc:sldMk cId="3686708210" sldId="681"/>
            <ac:spMk id="42" creationId="{4CE6060B-65E0-FDC9-877F-741E5C3A21AA}"/>
          </ac:spMkLst>
        </pc:spChg>
        <pc:picChg chg="add mod">
          <ac:chgData name="Sakleshpur Dharmashekar, Abhishek" userId="e093b1e1-42b6-4d76-b446-9566b21e75e2" providerId="ADAL" clId="{8869D4EF-AAE1-4ABB-A3B2-09CA0AA54A9E}" dt="2024-12-03T04:04:41.277" v="4539" actId="1076"/>
          <ac:picMkLst>
            <pc:docMk/>
            <pc:sldMk cId="3686708210" sldId="681"/>
            <ac:picMk id="39" creationId="{DB03C9B2-9ADB-E242-0198-53ED817A5E86}"/>
          </ac:picMkLst>
        </pc:picChg>
        <pc:picChg chg="add mod">
          <ac:chgData name="Sakleshpur Dharmashekar, Abhishek" userId="e093b1e1-42b6-4d76-b446-9566b21e75e2" providerId="ADAL" clId="{8869D4EF-AAE1-4ABB-A3B2-09CA0AA54A9E}" dt="2024-12-03T04:04:44.205" v="4540" actId="1076"/>
          <ac:picMkLst>
            <pc:docMk/>
            <pc:sldMk cId="3686708210" sldId="681"/>
            <ac:picMk id="3074" creationId="{72FAA7BB-F621-030C-A972-87099E5AB503}"/>
          </ac:picMkLst>
        </pc:picChg>
      </pc:sldChg>
      <pc:sldChg chg="addSp delSp modSp add mod">
        <pc:chgData name="Sakleshpur Dharmashekar, Abhishek" userId="e093b1e1-42b6-4d76-b446-9566b21e75e2" providerId="ADAL" clId="{8869D4EF-AAE1-4ABB-A3B2-09CA0AA54A9E}" dt="2024-12-03T06:43:04.848" v="5381"/>
        <pc:sldMkLst>
          <pc:docMk/>
          <pc:sldMk cId="142886691" sldId="682"/>
        </pc:sldMkLst>
        <pc:spChg chg="add mod ord">
          <ac:chgData name="Sakleshpur Dharmashekar, Abhishek" userId="e093b1e1-42b6-4d76-b446-9566b21e75e2" providerId="ADAL" clId="{8869D4EF-AAE1-4ABB-A3B2-09CA0AA54A9E}" dt="2024-12-03T04:44:02.257" v="5059" actId="14100"/>
          <ac:spMkLst>
            <pc:docMk/>
            <pc:sldMk cId="142886691" sldId="682"/>
            <ac:spMk id="13" creationId="{81EE78F7-C21A-BE78-A06A-F480AC7E1A80}"/>
          </ac:spMkLst>
        </pc:spChg>
        <pc:spChg chg="add mod">
          <ac:chgData name="Sakleshpur Dharmashekar, Abhishek" userId="e093b1e1-42b6-4d76-b446-9566b21e75e2" providerId="ADAL" clId="{8869D4EF-AAE1-4ABB-A3B2-09CA0AA54A9E}" dt="2024-12-03T04:41:23.032" v="5005" actId="14100"/>
          <ac:spMkLst>
            <pc:docMk/>
            <pc:sldMk cId="142886691" sldId="682"/>
            <ac:spMk id="14" creationId="{1791898A-9D8D-A504-8A06-B08343C01EC1}"/>
          </ac:spMkLst>
        </pc:spChg>
        <pc:spChg chg="add mod">
          <ac:chgData name="Sakleshpur Dharmashekar, Abhishek" userId="e093b1e1-42b6-4d76-b446-9566b21e75e2" providerId="ADAL" clId="{8869D4EF-AAE1-4ABB-A3B2-09CA0AA54A9E}" dt="2024-12-03T06:36:39.461" v="5365" actId="1038"/>
          <ac:spMkLst>
            <pc:docMk/>
            <pc:sldMk cId="142886691" sldId="682"/>
            <ac:spMk id="21" creationId="{0B300D79-1F11-BC33-3D53-D4E1833D3F71}"/>
          </ac:spMkLst>
        </pc:spChg>
        <pc:spChg chg="add mod">
          <ac:chgData name="Sakleshpur Dharmashekar, Abhishek" userId="e093b1e1-42b6-4d76-b446-9566b21e75e2" providerId="ADAL" clId="{8869D4EF-AAE1-4ABB-A3B2-09CA0AA54A9E}" dt="2024-12-03T06:36:59.989" v="5370" actId="207"/>
          <ac:spMkLst>
            <pc:docMk/>
            <pc:sldMk cId="142886691" sldId="682"/>
            <ac:spMk id="23" creationId="{264F7B99-1999-B330-9FAA-4C9DF5D00C71}"/>
          </ac:spMkLst>
        </pc:spChg>
        <pc:grpChg chg="mod">
          <ac:chgData name="Sakleshpur Dharmashekar, Abhishek" userId="e093b1e1-42b6-4d76-b446-9566b21e75e2" providerId="ADAL" clId="{8869D4EF-AAE1-4ABB-A3B2-09CA0AA54A9E}" dt="2024-12-03T04:44:14.565" v="5067" actId="1035"/>
          <ac:grpSpMkLst>
            <pc:docMk/>
            <pc:sldMk cId="142886691" sldId="682"/>
            <ac:grpSpMk id="104" creationId="{C9701752-D006-258A-49D2-BF848BB41062}"/>
          </ac:grpSpMkLst>
        </pc:grpChg>
        <pc:grpChg chg="mod">
          <ac:chgData name="Sakleshpur Dharmashekar, Abhishek" userId="e093b1e1-42b6-4d76-b446-9566b21e75e2" providerId="ADAL" clId="{8869D4EF-AAE1-4ABB-A3B2-09CA0AA54A9E}" dt="2024-12-03T04:44:14.565" v="5067" actId="1035"/>
          <ac:grpSpMkLst>
            <pc:docMk/>
            <pc:sldMk cId="142886691" sldId="682"/>
            <ac:grpSpMk id="127" creationId="{AB1EE128-39A3-5E60-DD08-72526E5D2779}"/>
          </ac:grpSpMkLst>
        </pc:grpChg>
        <pc:grpChg chg="mod">
          <ac:chgData name="Sakleshpur Dharmashekar, Abhishek" userId="e093b1e1-42b6-4d76-b446-9566b21e75e2" providerId="ADAL" clId="{8869D4EF-AAE1-4ABB-A3B2-09CA0AA54A9E}" dt="2024-12-03T04:44:14.565" v="5067" actId="1035"/>
          <ac:grpSpMkLst>
            <pc:docMk/>
            <pc:sldMk cId="142886691" sldId="682"/>
            <ac:grpSpMk id="1048" creationId="{7DFE8279-4F5D-3C30-D2DC-EDEC0AC5EAD9}"/>
          </ac:grpSpMkLst>
        </pc:grpChg>
        <pc:grpChg chg="mod">
          <ac:chgData name="Sakleshpur Dharmashekar, Abhishek" userId="e093b1e1-42b6-4d76-b446-9566b21e75e2" providerId="ADAL" clId="{8869D4EF-AAE1-4ABB-A3B2-09CA0AA54A9E}" dt="2024-12-03T04:44:21.194" v="5077" actId="1035"/>
          <ac:grpSpMkLst>
            <pc:docMk/>
            <pc:sldMk cId="142886691" sldId="682"/>
            <ac:grpSpMk id="1049" creationId="{CED76F82-4453-21E8-247E-EA5026C8CDE9}"/>
          </ac:grpSpMkLst>
        </pc:grpChg>
        <pc:grpChg chg="mod">
          <ac:chgData name="Sakleshpur Dharmashekar, Abhishek" userId="e093b1e1-42b6-4d76-b446-9566b21e75e2" providerId="ADAL" clId="{8869D4EF-AAE1-4ABB-A3B2-09CA0AA54A9E}" dt="2024-12-03T04:44:21.194" v="5077" actId="1035"/>
          <ac:grpSpMkLst>
            <pc:docMk/>
            <pc:sldMk cId="142886691" sldId="682"/>
            <ac:grpSpMk id="1050" creationId="{E5AF5F9D-79D0-B69C-6A33-7CB91046710D}"/>
          </ac:grpSpMkLst>
        </pc:grpChg>
        <pc:grpChg chg="mod">
          <ac:chgData name="Sakleshpur Dharmashekar, Abhishek" userId="e093b1e1-42b6-4d76-b446-9566b21e75e2" providerId="ADAL" clId="{8869D4EF-AAE1-4ABB-A3B2-09CA0AA54A9E}" dt="2024-12-03T04:44:21.194" v="5077" actId="1035"/>
          <ac:grpSpMkLst>
            <pc:docMk/>
            <pc:sldMk cId="142886691" sldId="682"/>
            <ac:grpSpMk id="1051" creationId="{F0B1A6BC-69D1-22CE-882D-358C634B1A22}"/>
          </ac:grpSpMkLst>
        </pc:grpChg>
        <pc:picChg chg="add mod">
          <ac:chgData name="Sakleshpur Dharmashekar, Abhishek" userId="e093b1e1-42b6-4d76-b446-9566b21e75e2" providerId="ADAL" clId="{8869D4EF-AAE1-4ABB-A3B2-09CA0AA54A9E}" dt="2024-12-03T06:43:04.848" v="5381"/>
          <ac:picMkLst>
            <pc:docMk/>
            <pc:sldMk cId="142886691" sldId="682"/>
            <ac:picMk id="24" creationId="{0B95AAE0-7633-B7C2-D3CB-4E5528665FA5}"/>
          </ac:picMkLst>
        </pc:picChg>
        <pc:cxnChg chg="add mod">
          <ac:chgData name="Sakleshpur Dharmashekar, Abhishek" userId="e093b1e1-42b6-4d76-b446-9566b21e75e2" providerId="ADAL" clId="{8869D4EF-AAE1-4ABB-A3B2-09CA0AA54A9E}" dt="2024-12-03T04:44:28.616" v="5087" actId="1035"/>
          <ac:cxnSpMkLst>
            <pc:docMk/>
            <pc:sldMk cId="142886691" sldId="682"/>
            <ac:cxnSpMk id="10" creationId="{0171DC3E-CD78-614E-558E-BD7D2DD1B288}"/>
          </ac:cxnSpMkLst>
        </pc:cxnChg>
        <pc:cxnChg chg="add mod">
          <ac:chgData name="Sakleshpur Dharmashekar, Abhishek" userId="e093b1e1-42b6-4d76-b446-9566b21e75e2" providerId="ADAL" clId="{8869D4EF-AAE1-4ABB-A3B2-09CA0AA54A9E}" dt="2024-12-03T04:44:28.616" v="5087" actId="1035"/>
          <ac:cxnSpMkLst>
            <pc:docMk/>
            <pc:sldMk cId="142886691" sldId="682"/>
            <ac:cxnSpMk id="11" creationId="{C905E1B9-0828-D186-CCB1-3FF5A6B62E8D}"/>
          </ac:cxnSpMkLst>
        </pc:cxnChg>
        <pc:cxnChg chg="add mod">
          <ac:chgData name="Sakleshpur Dharmashekar, Abhishek" userId="e093b1e1-42b6-4d76-b446-9566b21e75e2" providerId="ADAL" clId="{8869D4EF-AAE1-4ABB-A3B2-09CA0AA54A9E}" dt="2024-12-03T04:44:28.616" v="5087" actId="1035"/>
          <ac:cxnSpMkLst>
            <pc:docMk/>
            <pc:sldMk cId="142886691" sldId="682"/>
            <ac:cxnSpMk id="16" creationId="{D35D1770-ABE5-D0D8-F918-9A467D1671DD}"/>
          </ac:cxnSpMkLst>
        </pc:cxnChg>
      </pc:sldChg>
      <pc:sldChg chg="modSp add mod">
        <pc:chgData name="Sakleshpur Dharmashekar, Abhishek" userId="e093b1e1-42b6-4d76-b446-9566b21e75e2" providerId="ADAL" clId="{8869D4EF-AAE1-4ABB-A3B2-09CA0AA54A9E}" dt="2024-12-03T04:49:59.271" v="5146" actId="20577"/>
        <pc:sldMkLst>
          <pc:docMk/>
          <pc:sldMk cId="1221663354" sldId="683"/>
        </pc:sldMkLst>
        <pc:spChg chg="mod">
          <ac:chgData name="Sakleshpur Dharmashekar, Abhishek" userId="e093b1e1-42b6-4d76-b446-9566b21e75e2" providerId="ADAL" clId="{8869D4EF-AAE1-4ABB-A3B2-09CA0AA54A9E}" dt="2024-12-03T04:49:59.271" v="5146" actId="20577"/>
          <ac:spMkLst>
            <pc:docMk/>
            <pc:sldMk cId="1221663354" sldId="683"/>
            <ac:spMk id="19" creationId="{C3F68753-04A3-8A43-C822-A58C9680F285}"/>
          </ac:spMkLst>
        </pc:spChg>
      </pc:sldChg>
      <pc:sldChg chg="modSp add mod">
        <pc:chgData name="Sakleshpur Dharmashekar, Abhishek" userId="e093b1e1-42b6-4d76-b446-9566b21e75e2" providerId="ADAL" clId="{8869D4EF-AAE1-4ABB-A3B2-09CA0AA54A9E}" dt="2024-12-03T04:50:31.442" v="5183" actId="20577"/>
        <pc:sldMkLst>
          <pc:docMk/>
          <pc:sldMk cId="697073812" sldId="684"/>
        </pc:sldMkLst>
        <pc:spChg chg="mod">
          <ac:chgData name="Sakleshpur Dharmashekar, Abhishek" userId="e093b1e1-42b6-4d76-b446-9566b21e75e2" providerId="ADAL" clId="{8869D4EF-AAE1-4ABB-A3B2-09CA0AA54A9E}" dt="2024-12-03T04:50:31.442" v="5183" actId="20577"/>
          <ac:spMkLst>
            <pc:docMk/>
            <pc:sldMk cId="697073812" sldId="684"/>
            <ac:spMk id="19" creationId="{D9E0356C-AB88-523D-4EE9-EFABA1D1BB2A}"/>
          </ac:spMkLst>
        </pc:spChg>
      </pc:sldChg>
      <pc:sldChg chg="modSp add mod">
        <pc:chgData name="Sakleshpur Dharmashekar, Abhishek" userId="e093b1e1-42b6-4d76-b446-9566b21e75e2" providerId="ADAL" clId="{8869D4EF-AAE1-4ABB-A3B2-09CA0AA54A9E}" dt="2024-12-03T04:59:15.629" v="5332" actId="20577"/>
        <pc:sldMkLst>
          <pc:docMk/>
          <pc:sldMk cId="4017634682" sldId="685"/>
        </pc:sldMkLst>
        <pc:spChg chg="mod">
          <ac:chgData name="Sakleshpur Dharmashekar, Abhishek" userId="e093b1e1-42b6-4d76-b446-9566b21e75e2" providerId="ADAL" clId="{8869D4EF-AAE1-4ABB-A3B2-09CA0AA54A9E}" dt="2024-12-03T04:59:15.629" v="5332" actId="20577"/>
          <ac:spMkLst>
            <pc:docMk/>
            <pc:sldMk cId="4017634682" sldId="685"/>
            <ac:spMk id="19" creationId="{54555822-B27E-8E71-9688-B7AF9739AD38}"/>
          </ac:spMkLst>
        </pc:spChg>
      </pc:sldChg>
      <pc:sldChg chg="add">
        <pc:chgData name="Sakleshpur Dharmashekar, Abhishek" userId="e093b1e1-42b6-4d76-b446-9566b21e75e2" providerId="ADAL" clId="{8869D4EF-AAE1-4ABB-A3B2-09CA0AA54A9E}" dt="2024-12-03T05:01:07.311" v="5335"/>
        <pc:sldMkLst>
          <pc:docMk/>
          <pc:sldMk cId="1404118831" sldId="686"/>
        </pc:sldMkLst>
      </pc:sldChg>
    </pc:docChg>
  </pc:docChgLst>
  <pc:docChgLst>
    <pc:chgData name="Kasturi, Bhanu Ravindranath" userId="S::bhanu@uconn.edu::cc84e61a-87d1-4da5-8821-a44433078fb6" providerId="AD" clId="Web-{F8334E24-4F37-DFAD-C476-C6C0E4BC1F09}"/>
    <pc:docChg chg="modSld">
      <pc:chgData name="Kasturi, Bhanu Ravindranath" userId="S::bhanu@uconn.edu::cc84e61a-87d1-4da5-8821-a44433078fb6" providerId="AD" clId="Web-{F8334E24-4F37-DFAD-C476-C6C0E4BC1F09}" dt="2024-12-05T22:55:45.106" v="0" actId="1076"/>
      <pc:docMkLst>
        <pc:docMk/>
      </pc:docMkLst>
      <pc:sldChg chg="modSp">
        <pc:chgData name="Kasturi, Bhanu Ravindranath" userId="S::bhanu@uconn.edu::cc84e61a-87d1-4da5-8821-a44433078fb6" providerId="AD" clId="Web-{F8334E24-4F37-DFAD-C476-C6C0E4BC1F09}" dt="2024-12-05T22:55:45.106" v="0" actId="1076"/>
        <pc:sldMkLst>
          <pc:docMk/>
          <pc:sldMk cId="1166748258" sldId="676"/>
        </pc:sldMkLst>
        <pc:spChg chg="mod">
          <ac:chgData name="Kasturi, Bhanu Ravindranath" userId="S::bhanu@uconn.edu::cc84e61a-87d1-4da5-8821-a44433078fb6" providerId="AD" clId="Web-{F8334E24-4F37-DFAD-C476-C6C0E4BC1F09}" dt="2024-12-05T22:55:45.106" v="0" actId="1076"/>
          <ac:spMkLst>
            <pc:docMk/>
            <pc:sldMk cId="1166748258" sldId="676"/>
            <ac:spMk id="23" creationId="{B3FF22A5-80C2-8201-E61C-F2B783F08976}"/>
          </ac:spMkLst>
        </pc:spChg>
      </pc:sldChg>
    </pc:docChg>
  </pc:docChgLst>
  <pc:docChgLst>
    <pc:chgData name="Sakleshpur Dharmashekar, Abhishek" userId="S::abhisheksd47@uconn.edu::e093b1e1-42b6-4d76-b446-9566b21e75e2" providerId="AD" clId="Web-{EEEA9415-8353-421C-FB72-44FEEE1C8374}"/>
    <pc:docChg chg="modSld">
      <pc:chgData name="Sakleshpur Dharmashekar, Abhishek" userId="S::abhisheksd47@uconn.edu::e093b1e1-42b6-4d76-b446-9566b21e75e2" providerId="AD" clId="Web-{EEEA9415-8353-421C-FB72-44FEEE1C8374}" dt="2024-12-03T20:52:15.567" v="4"/>
      <pc:docMkLst>
        <pc:docMk/>
      </pc:docMkLst>
      <pc:sldChg chg="modSp">
        <pc:chgData name="Sakleshpur Dharmashekar, Abhishek" userId="S::abhisheksd47@uconn.edu::e093b1e1-42b6-4d76-b446-9566b21e75e2" providerId="AD" clId="Web-{EEEA9415-8353-421C-FB72-44FEEE1C8374}" dt="2024-12-03T20:52:15.567" v="4"/>
        <pc:sldMkLst>
          <pc:docMk/>
          <pc:sldMk cId="3560841123" sldId="652"/>
        </pc:sldMkLst>
        <pc:graphicFrameChg chg="mod modGraphic">
          <ac:chgData name="Sakleshpur Dharmashekar, Abhishek" userId="S::abhisheksd47@uconn.edu::e093b1e1-42b6-4d76-b446-9566b21e75e2" providerId="AD" clId="Web-{EEEA9415-8353-421C-FB72-44FEEE1C8374}" dt="2024-12-03T20:52:15.567" v="4"/>
          <ac:graphicFrameMkLst>
            <pc:docMk/>
            <pc:sldMk cId="3560841123" sldId="652"/>
            <ac:graphicFrameMk id="8" creationId="{D684A19F-C5B1-6723-8500-0B8750C10A8F}"/>
          </ac:graphicFrameMkLst>
        </pc:graphicFrameChg>
      </pc:sldChg>
      <pc:sldChg chg="modSp">
        <pc:chgData name="Sakleshpur Dharmashekar, Abhishek" userId="S::abhisheksd47@uconn.edu::e093b1e1-42b6-4d76-b446-9566b21e75e2" providerId="AD" clId="Web-{EEEA9415-8353-421C-FB72-44FEEE1C8374}" dt="2024-12-03T20:50:15.531" v="2" actId="20577"/>
        <pc:sldMkLst>
          <pc:docMk/>
          <pc:sldMk cId="3686708210" sldId="681"/>
        </pc:sldMkLst>
        <pc:spChg chg="mod">
          <ac:chgData name="Sakleshpur Dharmashekar, Abhishek" userId="S::abhisheksd47@uconn.edu::e093b1e1-42b6-4d76-b446-9566b21e75e2" providerId="AD" clId="Web-{EEEA9415-8353-421C-FB72-44FEEE1C8374}" dt="2024-12-03T20:50:15.531" v="2" actId="20577"/>
          <ac:spMkLst>
            <pc:docMk/>
            <pc:sldMk cId="3686708210" sldId="681"/>
            <ac:spMk id="4" creationId="{38D1B528-7A22-8540-CC7D-13AC7199E56B}"/>
          </ac:spMkLst>
        </pc:spChg>
      </pc:sldChg>
    </pc:docChg>
  </pc:docChgLst>
  <pc:docChgLst>
    <pc:chgData name="Sakleshpur Dharmashekar, Abhishek" userId="S::abhisheksd47@uconn.edu::e093b1e1-42b6-4d76-b446-9566b21e75e2" providerId="AD" clId="Web-{451AADA1-5A5C-89C2-6248-29AA6F54EFCD}"/>
    <pc:docChg chg="modSld">
      <pc:chgData name="Sakleshpur Dharmashekar, Abhishek" userId="S::abhisheksd47@uconn.edu::e093b1e1-42b6-4d76-b446-9566b21e75e2" providerId="AD" clId="Web-{451AADA1-5A5C-89C2-6248-29AA6F54EFCD}" dt="2024-12-03T16:22:49.031" v="9"/>
      <pc:docMkLst>
        <pc:docMk/>
      </pc:docMkLst>
      <pc:sldChg chg="modSp">
        <pc:chgData name="Sakleshpur Dharmashekar, Abhishek" userId="S::abhisheksd47@uconn.edu::e093b1e1-42b6-4d76-b446-9566b21e75e2" providerId="AD" clId="Web-{451AADA1-5A5C-89C2-6248-29AA6F54EFCD}" dt="2024-12-03T16:22:49.031" v="9"/>
        <pc:sldMkLst>
          <pc:docMk/>
          <pc:sldMk cId="875473202" sldId="651"/>
        </pc:sldMkLst>
        <pc:graphicFrameChg chg="mod modGraphic">
          <ac:chgData name="Sakleshpur Dharmashekar, Abhishek" userId="S::abhisheksd47@uconn.edu::e093b1e1-42b6-4d76-b446-9566b21e75e2" providerId="AD" clId="Web-{451AADA1-5A5C-89C2-6248-29AA6F54EFCD}" dt="2024-12-03T16:22:49.031" v="9"/>
          <ac:graphicFrameMkLst>
            <pc:docMk/>
            <pc:sldMk cId="875473202" sldId="651"/>
            <ac:graphicFrameMk id="8" creationId="{0075E5B9-0402-E91C-4252-71C3983718F0}"/>
          </ac:graphicFrameMkLst>
        </pc:graphicFrameChg>
      </pc:sldChg>
    </pc:docChg>
  </pc:docChgLst>
  <pc:docChgLst>
    <pc:chgData name="Jain, Pranjal" userId="68b8b9cb-9620-4a9b-8a65-83ca884a9744" providerId="ADAL" clId="{7EDC8C0A-60FF-5E40-8C09-EA2A350399D9}"/>
    <pc:docChg chg="undo redo custSel addSld modSld">
      <pc:chgData name="Jain, Pranjal" userId="68b8b9cb-9620-4a9b-8a65-83ca884a9744" providerId="ADAL" clId="{7EDC8C0A-60FF-5E40-8C09-EA2A350399D9}" dt="2024-12-03T22:25:59.303" v="646" actId="20577"/>
      <pc:docMkLst>
        <pc:docMk/>
      </pc:docMkLst>
      <pc:sldChg chg="modSp mod">
        <pc:chgData name="Jain, Pranjal" userId="68b8b9cb-9620-4a9b-8a65-83ca884a9744" providerId="ADAL" clId="{7EDC8C0A-60FF-5E40-8C09-EA2A350399D9}" dt="2024-12-03T04:47:56.318" v="475" actId="14100"/>
        <pc:sldMkLst>
          <pc:docMk/>
          <pc:sldMk cId="3567775222" sldId="540"/>
        </pc:sldMkLst>
        <pc:spChg chg="mod">
          <ac:chgData name="Jain, Pranjal" userId="68b8b9cb-9620-4a9b-8a65-83ca884a9744" providerId="ADAL" clId="{7EDC8C0A-60FF-5E40-8C09-EA2A350399D9}" dt="2024-12-03T04:47:56.318" v="475" actId="14100"/>
          <ac:spMkLst>
            <pc:docMk/>
            <pc:sldMk cId="3567775222" sldId="540"/>
            <ac:spMk id="2" creationId="{ABB19C86-8A0A-1748-3206-67277B3DBC6A}"/>
          </ac:spMkLst>
        </pc:spChg>
      </pc:sldChg>
      <pc:sldChg chg="modSp mod modNotesTx">
        <pc:chgData name="Jain, Pranjal" userId="68b8b9cb-9620-4a9b-8a65-83ca884a9744" providerId="ADAL" clId="{7EDC8C0A-60FF-5E40-8C09-EA2A350399D9}" dt="2024-12-03T22:25:59.303" v="646" actId="20577"/>
        <pc:sldMkLst>
          <pc:docMk/>
          <pc:sldMk cId="1163687546" sldId="621"/>
        </pc:sldMkLst>
        <pc:spChg chg="mod">
          <ac:chgData name="Jain, Pranjal" userId="68b8b9cb-9620-4a9b-8a65-83ca884a9744" providerId="ADAL" clId="{7EDC8C0A-60FF-5E40-8C09-EA2A350399D9}" dt="2024-12-02T22:05:07.701" v="454" actId="20577"/>
          <ac:spMkLst>
            <pc:docMk/>
            <pc:sldMk cId="1163687546" sldId="621"/>
            <ac:spMk id="4" creationId="{D130B7A8-3500-5753-AF3E-FD2D8AD185D4}"/>
          </ac:spMkLst>
        </pc:spChg>
        <pc:graphicFrameChg chg="modGraphic">
          <ac:chgData name="Jain, Pranjal" userId="68b8b9cb-9620-4a9b-8a65-83ca884a9744" providerId="ADAL" clId="{7EDC8C0A-60FF-5E40-8C09-EA2A350399D9}" dt="2024-12-03T05:45:46.139" v="635" actId="20577"/>
          <ac:graphicFrameMkLst>
            <pc:docMk/>
            <pc:sldMk cId="1163687546" sldId="621"/>
            <ac:graphicFrameMk id="22" creationId="{E65D1D10-8136-AE30-6268-03BF4FD5129B}"/>
          </ac:graphicFrameMkLst>
        </pc:graphicFrameChg>
      </pc:sldChg>
      <pc:sldChg chg="modSp mod">
        <pc:chgData name="Jain, Pranjal" userId="68b8b9cb-9620-4a9b-8a65-83ca884a9744" providerId="ADAL" clId="{7EDC8C0A-60FF-5E40-8C09-EA2A350399D9}" dt="2024-12-02T02:08:32.956" v="448" actId="1076"/>
        <pc:sldMkLst>
          <pc:docMk/>
          <pc:sldMk cId="3345255453" sldId="630"/>
        </pc:sldMkLst>
        <pc:spChg chg="mod">
          <ac:chgData name="Jain, Pranjal" userId="68b8b9cb-9620-4a9b-8a65-83ca884a9744" providerId="ADAL" clId="{7EDC8C0A-60FF-5E40-8C09-EA2A350399D9}" dt="2024-12-02T02:08:32.956" v="448" actId="1076"/>
          <ac:spMkLst>
            <pc:docMk/>
            <pc:sldMk cId="3345255453" sldId="630"/>
            <ac:spMk id="36" creationId="{F040E66B-42FD-534F-2E5D-04F56AF6561E}"/>
          </ac:spMkLst>
        </pc:spChg>
      </pc:sldChg>
      <pc:sldChg chg="mod">
        <pc:chgData name="Jain, Pranjal" userId="68b8b9cb-9620-4a9b-8a65-83ca884a9744" providerId="ADAL" clId="{7EDC8C0A-60FF-5E40-8C09-EA2A350399D9}" dt="2024-11-30T20:22:43.665" v="1" actId="27918"/>
        <pc:sldMkLst>
          <pc:docMk/>
          <pc:sldMk cId="1148578718" sldId="648"/>
        </pc:sldMkLst>
      </pc:sldChg>
      <pc:sldChg chg="modSp mod">
        <pc:chgData name="Jain, Pranjal" userId="68b8b9cb-9620-4a9b-8a65-83ca884a9744" providerId="ADAL" clId="{7EDC8C0A-60FF-5E40-8C09-EA2A350399D9}" dt="2024-12-03T20:54:24.095" v="638" actId="14734"/>
        <pc:sldMkLst>
          <pc:docMk/>
          <pc:sldMk cId="3560841123" sldId="652"/>
        </pc:sldMkLst>
        <pc:graphicFrameChg chg="modGraphic">
          <ac:chgData name="Jain, Pranjal" userId="68b8b9cb-9620-4a9b-8a65-83ca884a9744" providerId="ADAL" clId="{7EDC8C0A-60FF-5E40-8C09-EA2A350399D9}" dt="2024-12-03T20:54:24.095" v="638" actId="14734"/>
          <ac:graphicFrameMkLst>
            <pc:docMk/>
            <pc:sldMk cId="3560841123" sldId="652"/>
            <ac:graphicFrameMk id="8" creationId="{D684A19F-C5B1-6723-8500-0B8750C10A8F}"/>
          </ac:graphicFrameMkLst>
        </pc:graphicFrameChg>
      </pc:sldChg>
      <pc:sldChg chg="addSp delSp mod">
        <pc:chgData name="Jain, Pranjal" userId="68b8b9cb-9620-4a9b-8a65-83ca884a9744" providerId="ADAL" clId="{7EDC8C0A-60FF-5E40-8C09-EA2A350399D9}" dt="2024-12-03T04:49:50.487" v="477" actId="478"/>
        <pc:sldMkLst>
          <pc:docMk/>
          <pc:sldMk cId="3472162419" sldId="659"/>
        </pc:sldMkLst>
      </pc:sldChg>
      <pc:sldChg chg="modSp mod">
        <pc:chgData name="Jain, Pranjal" userId="68b8b9cb-9620-4a9b-8a65-83ca884a9744" providerId="ADAL" clId="{7EDC8C0A-60FF-5E40-8C09-EA2A350399D9}" dt="2024-11-30T23:48:29.616" v="153" actId="20577"/>
        <pc:sldMkLst>
          <pc:docMk/>
          <pc:sldMk cId="1654449785" sldId="661"/>
        </pc:sldMkLst>
        <pc:spChg chg="mod">
          <ac:chgData name="Jain, Pranjal" userId="68b8b9cb-9620-4a9b-8a65-83ca884a9744" providerId="ADAL" clId="{7EDC8C0A-60FF-5E40-8C09-EA2A350399D9}" dt="2024-11-30T23:44:59.371" v="92" actId="20577"/>
          <ac:spMkLst>
            <pc:docMk/>
            <pc:sldMk cId="1654449785" sldId="661"/>
            <ac:spMk id="2" creationId="{352CD250-3F18-22E4-4642-A92F4D5BC4FF}"/>
          </ac:spMkLst>
        </pc:spChg>
        <pc:spChg chg="mod">
          <ac:chgData name="Jain, Pranjal" userId="68b8b9cb-9620-4a9b-8a65-83ca884a9744" providerId="ADAL" clId="{7EDC8C0A-60FF-5E40-8C09-EA2A350399D9}" dt="2024-11-30T23:48:29.616" v="153" actId="20577"/>
          <ac:spMkLst>
            <pc:docMk/>
            <pc:sldMk cId="1654449785" sldId="661"/>
            <ac:spMk id="6" creationId="{A5052F7B-5207-A296-F4B7-10064D45FD2D}"/>
          </ac:spMkLst>
        </pc:spChg>
      </pc:sldChg>
      <pc:sldChg chg="addSp delSp modSp add mod">
        <pc:chgData name="Jain, Pranjal" userId="68b8b9cb-9620-4a9b-8a65-83ca884a9744" providerId="ADAL" clId="{7EDC8C0A-60FF-5E40-8C09-EA2A350399D9}" dt="2024-12-01T05:53:52.348" v="414" actId="1076"/>
        <pc:sldMkLst>
          <pc:docMk/>
          <pc:sldMk cId="907877322" sldId="662"/>
        </pc:sldMkLst>
      </pc:sldChg>
      <pc:sldChg chg="delSp modSp add mod">
        <pc:chgData name="Jain, Pranjal" userId="68b8b9cb-9620-4a9b-8a65-83ca884a9744" providerId="ADAL" clId="{7EDC8C0A-60FF-5E40-8C09-EA2A350399D9}" dt="2024-12-01T06:01:01.022" v="446" actId="20577"/>
        <pc:sldMkLst>
          <pc:docMk/>
          <pc:sldMk cId="3484633634" sldId="663"/>
        </pc:sldMkLst>
        <pc:spChg chg="mod">
          <ac:chgData name="Jain, Pranjal" userId="68b8b9cb-9620-4a9b-8a65-83ca884a9744" providerId="ADAL" clId="{7EDC8C0A-60FF-5E40-8C09-EA2A350399D9}" dt="2024-12-01T06:01:01.022" v="446" actId="20577"/>
          <ac:spMkLst>
            <pc:docMk/>
            <pc:sldMk cId="3484633634" sldId="663"/>
            <ac:spMk id="2" creationId="{CDF74B40-94C4-A2C5-6CBC-B71E933FA06D}"/>
          </ac:spMkLst>
        </pc:spChg>
        <pc:spChg chg="mod">
          <ac:chgData name="Jain, Pranjal" userId="68b8b9cb-9620-4a9b-8a65-83ca884a9744" providerId="ADAL" clId="{7EDC8C0A-60FF-5E40-8C09-EA2A350399D9}" dt="2024-12-01T05:42:10.566" v="327" actId="20577"/>
          <ac:spMkLst>
            <pc:docMk/>
            <pc:sldMk cId="3484633634" sldId="663"/>
            <ac:spMk id="6" creationId="{D7EC5324-9913-A270-33A8-8005742B79A3}"/>
          </ac:spMkLst>
        </pc:spChg>
        <pc:spChg chg="mod">
          <ac:chgData name="Jain, Pranjal" userId="68b8b9cb-9620-4a9b-8a65-83ca884a9744" providerId="ADAL" clId="{7EDC8C0A-60FF-5E40-8C09-EA2A350399D9}" dt="2024-12-01T05:41:45.453" v="304" actId="20577"/>
          <ac:spMkLst>
            <pc:docMk/>
            <pc:sldMk cId="3484633634" sldId="663"/>
            <ac:spMk id="9" creationId="{0CC38E22-8F38-F9A3-EE76-E574F5A19191}"/>
          </ac:spMkLst>
        </pc:spChg>
        <pc:spChg chg="mod">
          <ac:chgData name="Jain, Pranjal" userId="68b8b9cb-9620-4a9b-8a65-83ca884a9744" providerId="ADAL" clId="{7EDC8C0A-60FF-5E40-8C09-EA2A350399D9}" dt="2024-12-01T05:41:22.010" v="287" actId="20577"/>
          <ac:spMkLst>
            <pc:docMk/>
            <pc:sldMk cId="3484633634" sldId="663"/>
            <ac:spMk id="16" creationId="{2B4F1D60-FE50-1D58-E603-BE369334B6F6}"/>
          </ac:spMkLst>
        </pc:spChg>
        <pc:graphicFrameChg chg="mod modGraphic">
          <ac:chgData name="Jain, Pranjal" userId="68b8b9cb-9620-4a9b-8a65-83ca884a9744" providerId="ADAL" clId="{7EDC8C0A-60FF-5E40-8C09-EA2A350399D9}" dt="2024-12-01T05:36:03" v="265" actId="20577"/>
          <ac:graphicFrameMkLst>
            <pc:docMk/>
            <pc:sldMk cId="3484633634" sldId="663"/>
            <ac:graphicFrameMk id="12" creationId="{C541FC61-9A0F-6A0B-570E-B8B377A36627}"/>
          </ac:graphicFrameMkLst>
        </pc:graphicFrameChg>
      </pc:sldChg>
      <pc:sldChg chg="modSp mod modNotesTx">
        <pc:chgData name="Jain, Pranjal" userId="68b8b9cb-9620-4a9b-8a65-83ca884a9744" providerId="ADAL" clId="{7EDC8C0A-60FF-5E40-8C09-EA2A350399D9}" dt="2024-12-03T05:46:06.032" v="637" actId="20577"/>
        <pc:sldMkLst>
          <pc:docMk/>
          <pc:sldMk cId="834176357" sldId="672"/>
        </pc:sldMkLst>
        <pc:graphicFrameChg chg="modGraphic">
          <ac:chgData name="Jain, Pranjal" userId="68b8b9cb-9620-4a9b-8a65-83ca884a9744" providerId="ADAL" clId="{7EDC8C0A-60FF-5E40-8C09-EA2A350399D9}" dt="2024-12-03T05:46:06.032" v="637" actId="20577"/>
          <ac:graphicFrameMkLst>
            <pc:docMk/>
            <pc:sldMk cId="834176357" sldId="672"/>
            <ac:graphicFrameMk id="22" creationId="{E65D1D10-8136-AE30-6268-03BF4FD5129B}"/>
          </ac:graphicFrameMkLst>
        </pc:graphicFrameChg>
      </pc:sldChg>
      <pc:sldChg chg="modSp mod">
        <pc:chgData name="Jain, Pranjal" userId="68b8b9cb-9620-4a9b-8a65-83ca884a9744" providerId="ADAL" clId="{7EDC8C0A-60FF-5E40-8C09-EA2A350399D9}" dt="2024-12-03T04:35:52.809" v="460" actId="122"/>
        <pc:sldMkLst>
          <pc:docMk/>
          <pc:sldMk cId="2754088096" sldId="680"/>
        </pc:sldMkLst>
        <pc:graphicFrameChg chg="modGraphic">
          <ac:chgData name="Jain, Pranjal" userId="68b8b9cb-9620-4a9b-8a65-83ca884a9744" providerId="ADAL" clId="{7EDC8C0A-60FF-5E40-8C09-EA2A350399D9}" dt="2024-12-03T04:35:52.809" v="460" actId="122"/>
          <ac:graphicFrameMkLst>
            <pc:docMk/>
            <pc:sldMk cId="2754088096" sldId="680"/>
            <ac:graphicFrameMk id="9" creationId="{051A0E42-3909-ACC4-E32E-9A7A51C4AF0E}"/>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288_4475EB9E.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_29F_3BA9BCAC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_25F_A76DE7C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_29E_20CC6210.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_29E_20CC62109.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_29E_20CC621010.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_29E_20CC621011.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_29E_20CC621012.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_29E_20CC621013.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_29E_20CC621014.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_29E_20CC621015.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288_4475EB9E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_29E_20CC621016.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_29E_20CC621017.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_270_CAA626E4.xlsx"/><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_288_4475EB9E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288_4475EB9E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288_4475EB9E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_288_4475EB9E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_288_4475EB9E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_29F_3BA9BCAC.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_29F_3BA9BCAC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sth1</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lumMod val="7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Sheet1!$B$2:$B$5</c:f>
              <c:numCache>
                <c:formatCode>0.0</c:formatCode>
                <c:ptCount val="4"/>
                <c:pt idx="0">
                  <c:v>7.0000000000000007E-2</c:v>
                </c:pt>
                <c:pt idx="1">
                  <c:v>0.19</c:v>
                </c:pt>
                <c:pt idx="2">
                  <c:v>0.08</c:v>
                </c:pt>
                <c:pt idx="3">
                  <c:v>0.08</c:v>
                </c:pt>
              </c:numCache>
            </c:numRef>
          </c:val>
          <c:extLst>
            <c:ext xmlns:c16="http://schemas.microsoft.com/office/drawing/2014/chart" uri="{C3380CC4-5D6E-409C-BE32-E72D297353CC}">
              <c16:uniqueId val="{00000000-31C1-45C1-8068-5C4C5372E48B}"/>
            </c:ext>
          </c:extLst>
        </c:ser>
        <c:ser>
          <c:idx val="1"/>
          <c:order val="1"/>
          <c:tx>
            <c:strRef>
              <c:f>Sheet1!$C$1</c:f>
              <c:strCache>
                <c:ptCount val="1"/>
                <c:pt idx="0">
                  <c:v>sth2</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Sheet1!$C$2:$C$5</c:f>
              <c:numCache>
                <c:formatCode>0.0</c:formatCode>
                <c:ptCount val="4"/>
                <c:pt idx="0">
                  <c:v>0.2</c:v>
                </c:pt>
                <c:pt idx="1">
                  <c:v>0.17</c:v>
                </c:pt>
                <c:pt idx="2">
                  <c:v>0.09</c:v>
                </c:pt>
                <c:pt idx="3">
                  <c:v>7.0000000000000007E-2</c:v>
                </c:pt>
              </c:numCache>
            </c:numRef>
          </c:val>
          <c:extLst>
            <c:ext xmlns:c16="http://schemas.microsoft.com/office/drawing/2014/chart" uri="{C3380CC4-5D6E-409C-BE32-E72D297353CC}">
              <c16:uniqueId val="{00000001-31C1-45C1-8068-5C4C5372E48B}"/>
            </c:ext>
          </c:extLst>
        </c:ser>
        <c:ser>
          <c:idx val="2"/>
          <c:order val="2"/>
          <c:tx>
            <c:strRef>
              <c:f>Sheet1!$D$1</c:f>
              <c:strCache>
                <c:ptCount val="1"/>
                <c:pt idx="0">
                  <c:v>sth3</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Sheet1!$D$2:$D$5</c:f>
              <c:numCache>
                <c:formatCode>0.0</c:formatCode>
                <c:ptCount val="4"/>
                <c:pt idx="0">
                  <c:v>0.21</c:v>
                </c:pt>
                <c:pt idx="1">
                  <c:v>0.22</c:v>
                </c:pt>
                <c:pt idx="2">
                  <c:v>0.8</c:v>
                </c:pt>
                <c:pt idx="3">
                  <c:v>0.84</c:v>
                </c:pt>
              </c:numCache>
            </c:numRef>
          </c:val>
          <c:extLst>
            <c:ext xmlns:c16="http://schemas.microsoft.com/office/drawing/2014/chart" uri="{C3380CC4-5D6E-409C-BE32-E72D297353CC}">
              <c16:uniqueId val="{00000002-31C1-45C1-8068-5C4C5372E48B}"/>
            </c:ext>
          </c:extLst>
        </c:ser>
        <c:ser>
          <c:idx val="3"/>
          <c:order val="3"/>
          <c:tx>
            <c:strRef>
              <c:f>Sheet1!$E$1</c:f>
              <c:strCache>
                <c:ptCount val="1"/>
                <c:pt idx="0">
                  <c:v>sth4</c:v>
                </c:pt>
              </c:strCache>
            </c:strRef>
          </c:tx>
          <c:spPr>
            <a:solidFill>
              <a:schemeClr val="accent4">
                <a:lumMod val="20000"/>
                <a:lumOff val="80000"/>
              </a:schemeClr>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A-31C1-45C1-8068-5C4C5372E48B}"/>
                </c:ext>
              </c:extLst>
            </c:dLbl>
            <c:dLbl>
              <c:idx val="3"/>
              <c:delete val="1"/>
              <c:extLst>
                <c:ext xmlns:c15="http://schemas.microsoft.com/office/drawing/2012/chart" uri="{CE6537A1-D6FC-4f65-9D91-7224C49458BB}"/>
                <c:ext xmlns:c16="http://schemas.microsoft.com/office/drawing/2014/chart" uri="{C3380CC4-5D6E-409C-BE32-E72D297353CC}">
                  <c16:uniqueId val="{00000008-31C1-45C1-8068-5C4C5372E48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Sheet1!$E$2:$E$5</c:f>
              <c:numCache>
                <c:formatCode>0.0</c:formatCode>
                <c:ptCount val="4"/>
                <c:pt idx="0">
                  <c:v>0.26</c:v>
                </c:pt>
                <c:pt idx="1">
                  <c:v>0.27</c:v>
                </c:pt>
                <c:pt idx="2">
                  <c:v>0.01</c:v>
                </c:pt>
                <c:pt idx="3">
                  <c:v>0.01</c:v>
                </c:pt>
              </c:numCache>
            </c:numRef>
          </c:val>
          <c:extLst>
            <c:ext xmlns:c16="http://schemas.microsoft.com/office/drawing/2014/chart" uri="{C3380CC4-5D6E-409C-BE32-E72D297353CC}">
              <c16:uniqueId val="{00000006-31C1-45C1-8068-5C4C5372E48B}"/>
            </c:ext>
          </c:extLst>
        </c:ser>
        <c:ser>
          <c:idx val="4"/>
          <c:order val="4"/>
          <c:tx>
            <c:strRef>
              <c:f>Sheet1!$F$1</c:f>
              <c:strCache>
                <c:ptCount val="1"/>
                <c:pt idx="0">
                  <c:v>sth5</c:v>
                </c:pt>
              </c:strCache>
            </c:strRef>
          </c:tx>
          <c:spPr>
            <a:solidFill>
              <a:schemeClr val="accent5"/>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9-31C1-45C1-8068-5C4C5372E48B}"/>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Sheet1!$F$2:$F$5</c:f>
              <c:numCache>
                <c:formatCode>0.0</c:formatCode>
                <c:ptCount val="4"/>
                <c:pt idx="0">
                  <c:v>0.27</c:v>
                </c:pt>
                <c:pt idx="1">
                  <c:v>0.15</c:v>
                </c:pt>
                <c:pt idx="2">
                  <c:v>0.02</c:v>
                </c:pt>
                <c:pt idx="3">
                  <c:v>0.01</c:v>
                </c:pt>
              </c:numCache>
            </c:numRef>
          </c:val>
          <c:extLst>
            <c:ext xmlns:c16="http://schemas.microsoft.com/office/drawing/2014/chart" uri="{C3380CC4-5D6E-409C-BE32-E72D297353CC}">
              <c16:uniqueId val="{00000007-31C1-45C1-8068-5C4C5372E48B}"/>
            </c:ext>
          </c:extLst>
        </c:ser>
        <c:dLbls>
          <c:dLblPos val="ctr"/>
          <c:showLegendKey val="0"/>
          <c:showVal val="1"/>
          <c:showCatName val="0"/>
          <c:showSerName val="0"/>
          <c:showPercent val="0"/>
          <c:showBubbleSize val="0"/>
        </c:dLbls>
        <c:gapWidth val="50"/>
        <c:overlap val="100"/>
        <c:axId val="1076359632"/>
        <c:axId val="1076347632"/>
      </c:barChart>
      <c:catAx>
        <c:axId val="107635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076347632"/>
        <c:crosses val="autoZero"/>
        <c:auto val="1"/>
        <c:lblAlgn val="ctr"/>
        <c:lblOffset val="100"/>
        <c:noMultiLvlLbl val="0"/>
      </c:catAx>
      <c:valAx>
        <c:axId val="1076347632"/>
        <c:scaling>
          <c:orientation val="minMax"/>
          <c:max val="1"/>
        </c:scaling>
        <c:delete val="1"/>
        <c:axPos val="l"/>
        <c:numFmt formatCode="0.0" sourceLinked="1"/>
        <c:majorTickMark val="none"/>
        <c:minorTickMark val="none"/>
        <c:tickLblPos val="nextTo"/>
        <c:crossAx val="107635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20000"/>
          <a:lumOff val="80000"/>
        </a:schemeClr>
      </a:solid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987753950636158E-2"/>
          <c:y val="8.7493793306082715E-2"/>
          <c:w val="0.91943740673756813"/>
          <c:h val="0.71505450628670442"/>
        </c:manualLayout>
      </c:layout>
      <c:barChart>
        <c:barDir val="col"/>
        <c:grouping val="clustered"/>
        <c:varyColors val="0"/>
        <c:ser>
          <c:idx val="0"/>
          <c:order val="0"/>
          <c:tx>
            <c:strRef>
              <c:f>Sheet1!$B$1</c:f>
              <c:strCache>
                <c:ptCount val="1"/>
                <c:pt idx="0">
                  <c:v>AXL 21.5g</c:v>
                </c:pt>
              </c:strCache>
            </c:strRef>
          </c:tx>
          <c:spPr>
            <a:solidFill>
              <a:schemeClr val="accent1">
                <a:lumMod val="60000"/>
                <a:lumOff val="4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
                <c:pt idx="0">
                  <c:v>Empty Top Load</c:v>
                </c:pt>
              </c:strCache>
            </c:strRef>
          </c:cat>
          <c:val>
            <c:numRef>
              <c:f>Sheet1!$B$2:$B$11</c:f>
              <c:numCache>
                <c:formatCode>0.00</c:formatCode>
                <c:ptCount val="1"/>
                <c:pt idx="0">
                  <c:v>139.50267500000001</c:v>
                </c:pt>
              </c:numCache>
            </c:numRef>
          </c:val>
          <c:extLst>
            <c:ext xmlns:c16="http://schemas.microsoft.com/office/drawing/2014/chart" uri="{C3380CC4-5D6E-409C-BE32-E72D297353CC}">
              <c16:uniqueId val="{00000000-C327-41DD-A63C-88D64CAAFDB7}"/>
            </c:ext>
          </c:extLst>
        </c:ser>
        <c:ser>
          <c:idx val="1"/>
          <c:order val="1"/>
          <c:tx>
            <c:strRef>
              <c:f>Sheet1!$C$1</c:f>
              <c:strCache>
                <c:ptCount val="1"/>
                <c:pt idx="0">
                  <c:v>AXL 20.5g</c:v>
                </c:pt>
              </c:strCache>
            </c:strRef>
          </c:tx>
          <c:spPr>
            <a:solidFill>
              <a:schemeClr val="accent4">
                <a:lumMod val="40000"/>
                <a:lumOff val="6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
                <c:pt idx="0">
                  <c:v>Empty Top Load</c:v>
                </c:pt>
              </c:strCache>
            </c:strRef>
          </c:cat>
          <c:val>
            <c:numRef>
              <c:f>Sheet1!$C$2:$C$11</c:f>
              <c:numCache>
                <c:formatCode>0.00</c:formatCode>
                <c:ptCount val="1"/>
                <c:pt idx="0">
                  <c:v>126.704392</c:v>
                </c:pt>
              </c:numCache>
            </c:numRef>
          </c:val>
          <c:extLst>
            <c:ext xmlns:c16="http://schemas.microsoft.com/office/drawing/2014/chart" uri="{C3380CC4-5D6E-409C-BE32-E72D297353CC}">
              <c16:uniqueId val="{00000001-C327-41DD-A63C-88D64CAAFDB7}"/>
            </c:ext>
          </c:extLst>
        </c:ser>
        <c:ser>
          <c:idx val="2"/>
          <c:order val="2"/>
          <c:tx>
            <c:strRef>
              <c:f>Sheet1!$D$1</c:f>
              <c:strCache>
                <c:ptCount val="1"/>
                <c:pt idx="0">
                  <c:v>Ripple DAK 20.5g</c:v>
                </c:pt>
              </c:strCache>
            </c:strRef>
          </c:tx>
          <c:spPr>
            <a:solidFill>
              <a:schemeClr val="tx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
                <c:pt idx="0">
                  <c:v>Empty Top Load</c:v>
                </c:pt>
              </c:strCache>
            </c:strRef>
          </c:cat>
          <c:val>
            <c:numRef>
              <c:f>Sheet1!$D$2:$D$11</c:f>
              <c:numCache>
                <c:formatCode>0.00</c:formatCode>
                <c:ptCount val="1"/>
                <c:pt idx="0">
                  <c:v>136.13728800000001</c:v>
                </c:pt>
              </c:numCache>
            </c:numRef>
          </c:val>
          <c:extLst>
            <c:ext xmlns:c16="http://schemas.microsoft.com/office/drawing/2014/chart" uri="{C3380CC4-5D6E-409C-BE32-E72D297353CC}">
              <c16:uniqueId val="{00000002-C327-41DD-A63C-88D64CAAFDB7}"/>
            </c:ext>
          </c:extLst>
        </c:ser>
        <c:ser>
          <c:idx val="3"/>
          <c:order val="3"/>
          <c:tx>
            <c:strRef>
              <c:f>Sheet1!$E$1</c:f>
              <c:strCache>
                <c:ptCount val="1"/>
                <c:pt idx="0">
                  <c:v>Ripple FENC 20.5g</c:v>
                </c:pt>
              </c:strCache>
            </c:strRef>
          </c:tx>
          <c:spPr>
            <a:solidFill>
              <a:schemeClr val="accent6">
                <a:lumMod val="40000"/>
                <a:lumOff val="6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
                <c:pt idx="0">
                  <c:v>Empty Top Load</c:v>
                </c:pt>
              </c:strCache>
            </c:strRef>
          </c:cat>
          <c:val>
            <c:numRef>
              <c:f>Sheet1!$E$2:$E$11</c:f>
              <c:numCache>
                <c:formatCode>0.00</c:formatCode>
                <c:ptCount val="1"/>
                <c:pt idx="0">
                  <c:v>122.701363</c:v>
                </c:pt>
              </c:numCache>
            </c:numRef>
          </c:val>
          <c:extLst>
            <c:ext xmlns:c16="http://schemas.microsoft.com/office/drawing/2014/chart" uri="{C3380CC4-5D6E-409C-BE32-E72D297353CC}">
              <c16:uniqueId val="{00000003-C327-41DD-A63C-88D64CAAFDB7}"/>
            </c:ext>
          </c:extLst>
        </c:ser>
        <c:dLbls>
          <c:dLblPos val="ctr"/>
          <c:showLegendKey val="0"/>
          <c:showVal val="1"/>
          <c:showCatName val="0"/>
          <c:showSerName val="0"/>
          <c:showPercent val="0"/>
          <c:showBubbleSize val="0"/>
        </c:dLbls>
        <c:gapWidth val="150"/>
        <c:overlap val="-27"/>
        <c:axId val="694891711"/>
        <c:axId val="1742046736"/>
      </c:barChart>
      <c:catAx>
        <c:axId val="694891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42046736"/>
        <c:crosses val="autoZero"/>
        <c:auto val="1"/>
        <c:lblAlgn val="ctr"/>
        <c:lblOffset val="100"/>
        <c:noMultiLvlLbl val="0"/>
      </c:catAx>
      <c:valAx>
        <c:axId val="1742046736"/>
        <c:scaling>
          <c:orientation val="minMax"/>
        </c:scaling>
        <c:delete val="1"/>
        <c:axPos val="l"/>
        <c:numFmt formatCode="0.00" sourceLinked="1"/>
        <c:majorTickMark val="none"/>
        <c:minorTickMark val="none"/>
        <c:tickLblPos val="nextTo"/>
        <c:crossAx val="6948917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accent1">
          <a:lumMod val="20000"/>
          <a:lumOff val="80000"/>
        </a:schemeClr>
      </a:solid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Pressure @ burst</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0"/>
            <c:dispEq val="0"/>
          </c:trendline>
          <c:xVal>
            <c:numRef>
              <c:f>Sheet1!$A$2:$A$163</c:f>
              <c:numCache>
                <c:formatCode>0.000</c:formatCode>
                <c:ptCount val="162"/>
                <c:pt idx="0">
                  <c:v>8.4649999999999892</c:v>
                </c:pt>
                <c:pt idx="1">
                  <c:v>7.8150000000000004</c:v>
                </c:pt>
                <c:pt idx="2">
                  <c:v>8.2989999999999906</c:v>
                </c:pt>
                <c:pt idx="3">
                  <c:v>7.8540000000000001</c:v>
                </c:pt>
                <c:pt idx="4">
                  <c:v>10.281000000000001</c:v>
                </c:pt>
                <c:pt idx="5">
                  <c:v>9.5809999999999906</c:v>
                </c:pt>
                <c:pt idx="6">
                  <c:v>9.15</c:v>
                </c:pt>
                <c:pt idx="7">
                  <c:v>8.3729999999999905</c:v>
                </c:pt>
                <c:pt idx="8">
                  <c:v>8.3849999999999891</c:v>
                </c:pt>
                <c:pt idx="9">
                  <c:v>7.8179999999999898</c:v>
                </c:pt>
                <c:pt idx="10">
                  <c:v>8.5640000000000001</c:v>
                </c:pt>
                <c:pt idx="11">
                  <c:v>9.0540000000000003</c:v>
                </c:pt>
                <c:pt idx="12">
                  <c:v>9.7699999999999907</c:v>
                </c:pt>
                <c:pt idx="13">
                  <c:v>9.4019999999999904</c:v>
                </c:pt>
                <c:pt idx="14">
                  <c:v>10.121</c:v>
                </c:pt>
                <c:pt idx="15">
                  <c:v>9.9719999999999906</c:v>
                </c:pt>
                <c:pt idx="16">
                  <c:v>11.422000000000001</c:v>
                </c:pt>
                <c:pt idx="17">
                  <c:v>10.516</c:v>
                </c:pt>
                <c:pt idx="18">
                  <c:v>8.5109999999999904</c:v>
                </c:pt>
                <c:pt idx="19">
                  <c:v>7.88499999999999</c:v>
                </c:pt>
                <c:pt idx="20">
                  <c:v>12.157</c:v>
                </c:pt>
                <c:pt idx="21">
                  <c:v>10.676</c:v>
                </c:pt>
                <c:pt idx="22">
                  <c:v>9.3160000000000007</c:v>
                </c:pt>
                <c:pt idx="23">
                  <c:v>8.0329999999999906</c:v>
                </c:pt>
                <c:pt idx="24">
                  <c:v>11.5619999999999</c:v>
                </c:pt>
                <c:pt idx="25">
                  <c:v>11.115</c:v>
                </c:pt>
                <c:pt idx="26">
                  <c:v>9.2530000000000001</c:v>
                </c:pt>
                <c:pt idx="27">
                  <c:v>8.4120000000000008</c:v>
                </c:pt>
                <c:pt idx="28">
                  <c:v>12.156000000000001</c:v>
                </c:pt>
                <c:pt idx="29">
                  <c:v>10.566000000000001</c:v>
                </c:pt>
                <c:pt idx="30">
                  <c:v>10.0329999999999</c:v>
                </c:pt>
                <c:pt idx="31">
                  <c:v>8.7289999999999903</c:v>
                </c:pt>
                <c:pt idx="32">
                  <c:v>6.83699999999999</c:v>
                </c:pt>
                <c:pt idx="33">
                  <c:v>6.94599999999999</c:v>
                </c:pt>
                <c:pt idx="34">
                  <c:v>7.9279999999999902</c:v>
                </c:pt>
                <c:pt idx="35">
                  <c:v>7.60299999999999</c:v>
                </c:pt>
                <c:pt idx="36">
                  <c:v>7.8710000000000004</c:v>
                </c:pt>
                <c:pt idx="37">
                  <c:v>7.34499999999999</c:v>
                </c:pt>
                <c:pt idx="38">
                  <c:v>7.6950000000000003</c:v>
                </c:pt>
                <c:pt idx="39">
                  <c:v>7.56299999999999</c:v>
                </c:pt>
                <c:pt idx="40">
                  <c:v>6.8339999999999899</c:v>
                </c:pt>
                <c:pt idx="41">
                  <c:v>6.9</c:v>
                </c:pt>
                <c:pt idx="42">
                  <c:v>7.77599999999999</c:v>
                </c:pt>
                <c:pt idx="43">
                  <c:v>7.4880000000000004</c:v>
                </c:pt>
                <c:pt idx="44">
                  <c:v>7.3650000000000002</c:v>
                </c:pt>
                <c:pt idx="45">
                  <c:v>7.5369999999999902</c:v>
                </c:pt>
                <c:pt idx="46">
                  <c:v>8.0579999999999892</c:v>
                </c:pt>
                <c:pt idx="47">
                  <c:v>7.8179999999999898</c:v>
                </c:pt>
                <c:pt idx="48">
                  <c:v>7.7999999999999901</c:v>
                </c:pt>
                <c:pt idx="49">
                  <c:v>7.1980000000000004</c:v>
                </c:pt>
                <c:pt idx="50">
                  <c:v>7.5510000000000002</c:v>
                </c:pt>
                <c:pt idx="51">
                  <c:v>7.3780000000000001</c:v>
                </c:pt>
                <c:pt idx="52">
                  <c:v>8.2789999999999893</c:v>
                </c:pt>
                <c:pt idx="53">
                  <c:v>7.6059999999999901</c:v>
                </c:pt>
                <c:pt idx="54">
                  <c:v>7.61099999999999</c:v>
                </c:pt>
                <c:pt idx="55">
                  <c:v>7.8760000000000003</c:v>
                </c:pt>
                <c:pt idx="56">
                  <c:v>8.3109999999999893</c:v>
                </c:pt>
                <c:pt idx="57">
                  <c:v>7.3650000000000002</c:v>
                </c:pt>
                <c:pt idx="58">
                  <c:v>7.65</c:v>
                </c:pt>
                <c:pt idx="59">
                  <c:v>7.4649999999999901</c:v>
                </c:pt>
                <c:pt idx="60">
                  <c:v>8.1869999999999905</c:v>
                </c:pt>
                <c:pt idx="61">
                  <c:v>7.48599999999999</c:v>
                </c:pt>
                <c:pt idx="62">
                  <c:v>7.83699999999999</c:v>
                </c:pt>
                <c:pt idx="63">
                  <c:v>8.0649999999999906</c:v>
                </c:pt>
                <c:pt idx="64">
                  <c:v>10.637</c:v>
                </c:pt>
                <c:pt idx="65">
                  <c:v>10.095000000000001</c:v>
                </c:pt>
                <c:pt idx="66">
                  <c:v>8.9339999999999904</c:v>
                </c:pt>
                <c:pt idx="67">
                  <c:v>8.0310000000000006</c:v>
                </c:pt>
                <c:pt idx="68">
                  <c:v>17.321000000000002</c:v>
                </c:pt>
                <c:pt idx="69">
                  <c:v>15.182</c:v>
                </c:pt>
                <c:pt idx="70">
                  <c:v>13.198</c:v>
                </c:pt>
                <c:pt idx="71">
                  <c:v>12.964</c:v>
                </c:pt>
                <c:pt idx="72">
                  <c:v>9.7100000000000009</c:v>
                </c:pt>
                <c:pt idx="73">
                  <c:v>9.5839999999999907</c:v>
                </c:pt>
                <c:pt idx="74">
                  <c:v>11.942</c:v>
                </c:pt>
                <c:pt idx="75">
                  <c:v>13.0929999999999</c:v>
                </c:pt>
                <c:pt idx="76">
                  <c:v>12.8789999999999</c:v>
                </c:pt>
                <c:pt idx="77">
                  <c:v>12.881</c:v>
                </c:pt>
                <c:pt idx="78">
                  <c:v>20.323</c:v>
                </c:pt>
                <c:pt idx="79">
                  <c:v>20.2469999999999</c:v>
                </c:pt>
                <c:pt idx="80">
                  <c:v>20.652999999999899</c:v>
                </c:pt>
                <c:pt idx="81">
                  <c:v>19.291</c:v>
                </c:pt>
                <c:pt idx="82">
                  <c:v>20.2229999999999</c:v>
                </c:pt>
                <c:pt idx="83">
                  <c:v>18.4179999999999</c:v>
                </c:pt>
                <c:pt idx="84">
                  <c:v>30.4789999999999</c:v>
                </c:pt>
                <c:pt idx="85">
                  <c:v>28.518000000000001</c:v>
                </c:pt>
                <c:pt idx="86">
                  <c:v>20.893999999999899</c:v>
                </c:pt>
                <c:pt idx="87">
                  <c:v>26.3079999999999</c:v>
                </c:pt>
                <c:pt idx="88">
                  <c:v>17.821000000000002</c:v>
                </c:pt>
                <c:pt idx="89">
                  <c:v>17.3659999999999</c:v>
                </c:pt>
                <c:pt idx="90">
                  <c:v>13.8789999999999</c:v>
                </c:pt>
                <c:pt idx="91">
                  <c:v>13.098000000000001</c:v>
                </c:pt>
                <c:pt idx="92">
                  <c:v>24.315000000000001</c:v>
                </c:pt>
                <c:pt idx="93">
                  <c:v>20.8189999999999</c:v>
                </c:pt>
                <c:pt idx="94">
                  <c:v>18.771999999999899</c:v>
                </c:pt>
                <c:pt idx="95">
                  <c:v>16.431000000000001</c:v>
                </c:pt>
                <c:pt idx="96">
                  <c:v>9.2330000000000005</c:v>
                </c:pt>
                <c:pt idx="97">
                  <c:v>8.0820000000000007</c:v>
                </c:pt>
                <c:pt idx="98">
                  <c:v>9.6690000000000005</c:v>
                </c:pt>
                <c:pt idx="99">
                  <c:v>8.5</c:v>
                </c:pt>
                <c:pt idx="100">
                  <c:v>13.451000000000001</c:v>
                </c:pt>
                <c:pt idx="101">
                  <c:v>11.0199999999999</c:v>
                </c:pt>
                <c:pt idx="102">
                  <c:v>11.237</c:v>
                </c:pt>
                <c:pt idx="103">
                  <c:v>8.9819999999999904</c:v>
                </c:pt>
                <c:pt idx="104">
                  <c:v>9.1240000000000006</c:v>
                </c:pt>
                <c:pt idx="105">
                  <c:v>8.2339999999999893</c:v>
                </c:pt>
                <c:pt idx="106">
                  <c:v>10.835000000000001</c:v>
                </c:pt>
                <c:pt idx="107">
                  <c:v>9.7949999999999893</c:v>
                </c:pt>
                <c:pt idx="108">
                  <c:v>11.4779999999999</c:v>
                </c:pt>
                <c:pt idx="109">
                  <c:v>11.4529999999999</c:v>
                </c:pt>
                <c:pt idx="110">
                  <c:v>15.0749999999999</c:v>
                </c:pt>
                <c:pt idx="111">
                  <c:v>12.1349999999999</c:v>
                </c:pt>
                <c:pt idx="112">
                  <c:v>14.836</c:v>
                </c:pt>
                <c:pt idx="113">
                  <c:v>13.7029999999999</c:v>
                </c:pt>
                <c:pt idx="114">
                  <c:v>9.298</c:v>
                </c:pt>
                <c:pt idx="115">
                  <c:v>8.0890000000000004</c:v>
                </c:pt>
                <c:pt idx="116">
                  <c:v>22.611999999999899</c:v>
                </c:pt>
                <c:pt idx="117">
                  <c:v>14.8429999999999</c:v>
                </c:pt>
                <c:pt idx="118">
                  <c:v>11.3249999999999</c:v>
                </c:pt>
                <c:pt idx="119">
                  <c:v>14.548</c:v>
                </c:pt>
                <c:pt idx="120">
                  <c:v>14.7829999999999</c:v>
                </c:pt>
                <c:pt idx="121">
                  <c:v>13.8469999999999</c:v>
                </c:pt>
                <c:pt idx="122">
                  <c:v>10.9269999999999</c:v>
                </c:pt>
                <c:pt idx="123">
                  <c:v>8.9350000000000005</c:v>
                </c:pt>
                <c:pt idx="124">
                  <c:v>18.989000000000001</c:v>
                </c:pt>
                <c:pt idx="125">
                  <c:v>14.4079999999999</c:v>
                </c:pt>
                <c:pt idx="126">
                  <c:v>12.6379999999999</c:v>
                </c:pt>
                <c:pt idx="127">
                  <c:v>9.9649999999999892</c:v>
                </c:pt>
                <c:pt idx="128">
                  <c:v>7.8269999999999902</c:v>
                </c:pt>
                <c:pt idx="129">
                  <c:v>6.2560000000000002</c:v>
                </c:pt>
                <c:pt idx="130">
                  <c:v>7.0359999999999898</c:v>
                </c:pt>
                <c:pt idx="131">
                  <c:v>7.4679999999999902</c:v>
                </c:pt>
                <c:pt idx="132">
                  <c:v>6.6369999999999898</c:v>
                </c:pt>
                <c:pt idx="133">
                  <c:v>6.9880000000000004</c:v>
                </c:pt>
                <c:pt idx="134">
                  <c:v>7.39299999999999</c:v>
                </c:pt>
                <c:pt idx="135">
                  <c:v>6.3339999999999899</c:v>
                </c:pt>
                <c:pt idx="136">
                  <c:v>6.165</c:v>
                </c:pt>
                <c:pt idx="137">
                  <c:v>6.3330000000000002</c:v>
                </c:pt>
                <c:pt idx="138">
                  <c:v>6.3259999999999899</c:v>
                </c:pt>
                <c:pt idx="139">
                  <c:v>6.1769999999999898</c:v>
                </c:pt>
                <c:pt idx="140">
                  <c:v>6.2720000000000002</c:v>
                </c:pt>
                <c:pt idx="141">
                  <c:v>6.2210000000000001</c:v>
                </c:pt>
                <c:pt idx="142">
                  <c:v>6.1840000000000002</c:v>
                </c:pt>
                <c:pt idx="143">
                  <c:v>6.2309999999999901</c:v>
                </c:pt>
                <c:pt idx="144">
                  <c:v>6.1159999999999899</c:v>
                </c:pt>
                <c:pt idx="145">
                  <c:v>6.1180000000000003</c:v>
                </c:pt>
                <c:pt idx="146">
                  <c:v>6.2590000000000003</c:v>
                </c:pt>
                <c:pt idx="147">
                  <c:v>5.9889999999999901</c:v>
                </c:pt>
                <c:pt idx="148">
                  <c:v>6.1939999999999902</c:v>
                </c:pt>
                <c:pt idx="149">
                  <c:v>6.39299999999999</c:v>
                </c:pt>
                <c:pt idx="150">
                  <c:v>6.1769999999999898</c:v>
                </c:pt>
                <c:pt idx="151">
                  <c:v>6.36899999999999</c:v>
                </c:pt>
                <c:pt idx="152">
                  <c:v>6.83699999999999</c:v>
                </c:pt>
                <c:pt idx="153">
                  <c:v>6.1479999999999899</c:v>
                </c:pt>
                <c:pt idx="154">
                  <c:v>6.2560000000000002</c:v>
                </c:pt>
                <c:pt idx="155">
                  <c:v>6.7889999999999899</c:v>
                </c:pt>
                <c:pt idx="156">
                  <c:v>6.0119999999999898</c:v>
                </c:pt>
                <c:pt idx="157">
                  <c:v>6.3559999999999901</c:v>
                </c:pt>
                <c:pt idx="158">
                  <c:v>7.0279999999999898</c:v>
                </c:pt>
                <c:pt idx="159">
                  <c:v>6.2530000000000001</c:v>
                </c:pt>
                <c:pt idx="160">
                  <c:v>6.4729999999999901</c:v>
                </c:pt>
                <c:pt idx="161">
                  <c:v>7.1909999999999901</c:v>
                </c:pt>
              </c:numCache>
            </c:numRef>
          </c:xVal>
          <c:yVal>
            <c:numRef>
              <c:f>Sheet1!$B$2:$B$163</c:f>
              <c:numCache>
                <c:formatCode>0.000</c:formatCode>
                <c:ptCount val="162"/>
                <c:pt idx="0">
                  <c:v>181.42803420000001</c:v>
                </c:pt>
                <c:pt idx="1">
                  <c:v>188.549399999999</c:v>
                </c:pt>
                <c:pt idx="2">
                  <c:v>188.53489619999999</c:v>
                </c:pt>
                <c:pt idx="3">
                  <c:v>187.055508599999</c:v>
                </c:pt>
                <c:pt idx="4">
                  <c:v>174.03109620000001</c:v>
                </c:pt>
                <c:pt idx="5">
                  <c:v>174.08911140000001</c:v>
                </c:pt>
                <c:pt idx="6">
                  <c:v>180.93490499999899</c:v>
                </c:pt>
                <c:pt idx="7">
                  <c:v>181.32650760000001</c:v>
                </c:pt>
                <c:pt idx="8">
                  <c:v>181.80513300000001</c:v>
                </c:pt>
                <c:pt idx="9">
                  <c:v>188.549399999999</c:v>
                </c:pt>
                <c:pt idx="10">
                  <c:v>181.26849239999899</c:v>
                </c:pt>
                <c:pt idx="11">
                  <c:v>172.05857939999899</c:v>
                </c:pt>
                <c:pt idx="12">
                  <c:v>174.03109620000001</c:v>
                </c:pt>
                <c:pt idx="13">
                  <c:v>174.04560000000001</c:v>
                </c:pt>
                <c:pt idx="14">
                  <c:v>173.98758480000001</c:v>
                </c:pt>
                <c:pt idx="15">
                  <c:v>169.75247519999999</c:v>
                </c:pt>
                <c:pt idx="16">
                  <c:v>173.98758480000001</c:v>
                </c:pt>
                <c:pt idx="17">
                  <c:v>174.04560000000001</c:v>
                </c:pt>
                <c:pt idx="18">
                  <c:v>188.549399999999</c:v>
                </c:pt>
                <c:pt idx="19">
                  <c:v>188.607415199999</c:v>
                </c:pt>
                <c:pt idx="20">
                  <c:v>166.8082038</c:v>
                </c:pt>
                <c:pt idx="21">
                  <c:v>174.00208860000001</c:v>
                </c:pt>
                <c:pt idx="22">
                  <c:v>180.48528719999999</c:v>
                </c:pt>
                <c:pt idx="23">
                  <c:v>188.53489619999999</c:v>
                </c:pt>
                <c:pt idx="24">
                  <c:v>174.04560000000001</c:v>
                </c:pt>
                <c:pt idx="25">
                  <c:v>174.14712660000001</c:v>
                </c:pt>
                <c:pt idx="26">
                  <c:v>181.39902659999899</c:v>
                </c:pt>
                <c:pt idx="27">
                  <c:v>188.592911399999</c:v>
                </c:pt>
                <c:pt idx="28">
                  <c:v>166.8227076</c:v>
                </c:pt>
                <c:pt idx="29">
                  <c:v>174.03109620000001</c:v>
                </c:pt>
                <c:pt idx="30">
                  <c:v>174.06010379999901</c:v>
                </c:pt>
                <c:pt idx="31">
                  <c:v>181.32650760000001</c:v>
                </c:pt>
                <c:pt idx="32">
                  <c:v>195.801299999999</c:v>
                </c:pt>
                <c:pt idx="33">
                  <c:v>195.801299999999</c:v>
                </c:pt>
                <c:pt idx="34">
                  <c:v>188.57840759999999</c:v>
                </c:pt>
                <c:pt idx="35">
                  <c:v>188.694437999999</c:v>
                </c:pt>
                <c:pt idx="36">
                  <c:v>188.53489619999999</c:v>
                </c:pt>
                <c:pt idx="37">
                  <c:v>188.607415199999</c:v>
                </c:pt>
                <c:pt idx="38">
                  <c:v>188.563903799999</c:v>
                </c:pt>
                <c:pt idx="39">
                  <c:v>188.53489619999999</c:v>
                </c:pt>
                <c:pt idx="40">
                  <c:v>195.801299999999</c:v>
                </c:pt>
                <c:pt idx="41">
                  <c:v>195.801299999999</c:v>
                </c:pt>
                <c:pt idx="42">
                  <c:v>188.650926599999</c:v>
                </c:pt>
                <c:pt idx="43">
                  <c:v>186.707417399999</c:v>
                </c:pt>
                <c:pt idx="44">
                  <c:v>188.563903799999</c:v>
                </c:pt>
                <c:pt idx="45">
                  <c:v>188.563903799999</c:v>
                </c:pt>
                <c:pt idx="46">
                  <c:v>187.65016439999999</c:v>
                </c:pt>
                <c:pt idx="47">
                  <c:v>184.9814652</c:v>
                </c:pt>
                <c:pt idx="48">
                  <c:v>188.592911399999</c:v>
                </c:pt>
                <c:pt idx="49">
                  <c:v>195.801299999999</c:v>
                </c:pt>
                <c:pt idx="50">
                  <c:v>195.801299999999</c:v>
                </c:pt>
                <c:pt idx="51">
                  <c:v>194.1623706</c:v>
                </c:pt>
                <c:pt idx="52">
                  <c:v>181.48604940000001</c:v>
                </c:pt>
                <c:pt idx="53">
                  <c:v>188.549399999999</c:v>
                </c:pt>
                <c:pt idx="54">
                  <c:v>188.549399999999</c:v>
                </c:pt>
                <c:pt idx="55">
                  <c:v>181.34101140000001</c:v>
                </c:pt>
                <c:pt idx="56">
                  <c:v>188.592911399999</c:v>
                </c:pt>
                <c:pt idx="57">
                  <c:v>195.801299999999</c:v>
                </c:pt>
                <c:pt idx="58">
                  <c:v>188.563903799999</c:v>
                </c:pt>
                <c:pt idx="59">
                  <c:v>188.549399999999</c:v>
                </c:pt>
                <c:pt idx="60">
                  <c:v>188.53489619999999</c:v>
                </c:pt>
                <c:pt idx="61">
                  <c:v>188.549399999999</c:v>
                </c:pt>
                <c:pt idx="62">
                  <c:v>188.53489619999999</c:v>
                </c:pt>
                <c:pt idx="63">
                  <c:v>183.63261180000001</c:v>
                </c:pt>
                <c:pt idx="64">
                  <c:v>174.03109620000001</c:v>
                </c:pt>
                <c:pt idx="65">
                  <c:v>174.07460760000001</c:v>
                </c:pt>
                <c:pt idx="66">
                  <c:v>181.31200379999899</c:v>
                </c:pt>
                <c:pt idx="67">
                  <c:v>178.933380599999</c:v>
                </c:pt>
                <c:pt idx="68">
                  <c:v>159.454777199999</c:v>
                </c:pt>
                <c:pt idx="69">
                  <c:v>159.57080759999999</c:v>
                </c:pt>
                <c:pt idx="70">
                  <c:v>166.7356848</c:v>
                </c:pt>
                <c:pt idx="71">
                  <c:v>166.7646924</c:v>
                </c:pt>
                <c:pt idx="72">
                  <c:v>181.26849239999899</c:v>
                </c:pt>
                <c:pt idx="73">
                  <c:v>181.29750000000001</c:v>
                </c:pt>
                <c:pt idx="74">
                  <c:v>166.8372114</c:v>
                </c:pt>
                <c:pt idx="75">
                  <c:v>155.26317900000001</c:v>
                </c:pt>
                <c:pt idx="76">
                  <c:v>166.721181</c:v>
                </c:pt>
                <c:pt idx="77">
                  <c:v>166.721181</c:v>
                </c:pt>
                <c:pt idx="78">
                  <c:v>152.20287719999899</c:v>
                </c:pt>
                <c:pt idx="79">
                  <c:v>152.21738099999899</c:v>
                </c:pt>
                <c:pt idx="80">
                  <c:v>152.20287719999899</c:v>
                </c:pt>
                <c:pt idx="81">
                  <c:v>152.28989999999899</c:v>
                </c:pt>
                <c:pt idx="82">
                  <c:v>152.24638859999899</c:v>
                </c:pt>
                <c:pt idx="83">
                  <c:v>159.440273399999</c:v>
                </c:pt>
                <c:pt idx="84">
                  <c:v>144.90746579999899</c:v>
                </c:pt>
                <c:pt idx="85">
                  <c:v>144.99448860000001</c:v>
                </c:pt>
                <c:pt idx="86">
                  <c:v>152.26089239999899</c:v>
                </c:pt>
                <c:pt idx="87">
                  <c:v>145.02349620000001</c:v>
                </c:pt>
                <c:pt idx="88">
                  <c:v>159.469280999999</c:v>
                </c:pt>
                <c:pt idx="89">
                  <c:v>159.498288599999</c:v>
                </c:pt>
                <c:pt idx="90">
                  <c:v>166.938738</c:v>
                </c:pt>
                <c:pt idx="91">
                  <c:v>174.01659239999901</c:v>
                </c:pt>
                <c:pt idx="92">
                  <c:v>152.17386959999999</c:v>
                </c:pt>
                <c:pt idx="93">
                  <c:v>152.26089239999899</c:v>
                </c:pt>
                <c:pt idx="94">
                  <c:v>152.37692279999999</c:v>
                </c:pt>
                <c:pt idx="95">
                  <c:v>159.512792399999</c:v>
                </c:pt>
                <c:pt idx="96">
                  <c:v>181.26849239999899</c:v>
                </c:pt>
                <c:pt idx="97">
                  <c:v>188.53489619999999</c:v>
                </c:pt>
                <c:pt idx="98">
                  <c:v>181.00742399999999</c:v>
                </c:pt>
                <c:pt idx="99">
                  <c:v>176.743306799999</c:v>
                </c:pt>
                <c:pt idx="100">
                  <c:v>166.7066772</c:v>
                </c:pt>
                <c:pt idx="101">
                  <c:v>166.7937</c:v>
                </c:pt>
                <c:pt idx="102">
                  <c:v>166.7646924</c:v>
                </c:pt>
                <c:pt idx="103">
                  <c:v>181.26849239999899</c:v>
                </c:pt>
                <c:pt idx="104">
                  <c:v>181.38452280000001</c:v>
                </c:pt>
                <c:pt idx="105">
                  <c:v>188.53489619999999</c:v>
                </c:pt>
                <c:pt idx="106">
                  <c:v>174.00208860000001</c:v>
                </c:pt>
                <c:pt idx="107">
                  <c:v>162.58759800000001</c:v>
                </c:pt>
                <c:pt idx="108">
                  <c:v>166.7791962</c:v>
                </c:pt>
                <c:pt idx="109">
                  <c:v>166.7791962</c:v>
                </c:pt>
                <c:pt idx="110">
                  <c:v>159.469280999999</c:v>
                </c:pt>
                <c:pt idx="111">
                  <c:v>166.7066772</c:v>
                </c:pt>
                <c:pt idx="112">
                  <c:v>159.657830399999</c:v>
                </c:pt>
                <c:pt idx="113">
                  <c:v>166.7066772</c:v>
                </c:pt>
                <c:pt idx="114">
                  <c:v>174.19063800000001</c:v>
                </c:pt>
                <c:pt idx="115">
                  <c:v>183.16849020000001</c:v>
                </c:pt>
                <c:pt idx="116">
                  <c:v>152.18837339999999</c:v>
                </c:pt>
                <c:pt idx="117">
                  <c:v>159.57080759999999</c:v>
                </c:pt>
                <c:pt idx="118">
                  <c:v>174.00208860000001</c:v>
                </c:pt>
                <c:pt idx="119">
                  <c:v>151.448679599999</c:v>
                </c:pt>
                <c:pt idx="120">
                  <c:v>166.7501886</c:v>
                </c:pt>
                <c:pt idx="121">
                  <c:v>166.8807228</c:v>
                </c:pt>
                <c:pt idx="122">
                  <c:v>181.25398859999899</c:v>
                </c:pt>
                <c:pt idx="123">
                  <c:v>181.35551519999899</c:v>
                </c:pt>
                <c:pt idx="124">
                  <c:v>157.96088579999901</c:v>
                </c:pt>
                <c:pt idx="125">
                  <c:v>165.50286180000001</c:v>
                </c:pt>
                <c:pt idx="126">
                  <c:v>166.7791962</c:v>
                </c:pt>
                <c:pt idx="127">
                  <c:v>178.686815999999</c:v>
                </c:pt>
                <c:pt idx="128">
                  <c:v>176.1921624</c:v>
                </c:pt>
                <c:pt idx="129">
                  <c:v>195.801299999999</c:v>
                </c:pt>
                <c:pt idx="130">
                  <c:v>189.78222299999999</c:v>
                </c:pt>
                <c:pt idx="131">
                  <c:v>175.205904</c:v>
                </c:pt>
                <c:pt idx="132">
                  <c:v>195.801299999999</c:v>
                </c:pt>
                <c:pt idx="133">
                  <c:v>188.520392399999</c:v>
                </c:pt>
                <c:pt idx="134">
                  <c:v>175.0173546</c:v>
                </c:pt>
                <c:pt idx="135">
                  <c:v>195.801299999999</c:v>
                </c:pt>
                <c:pt idx="136">
                  <c:v>195.801299999999</c:v>
                </c:pt>
                <c:pt idx="137">
                  <c:v>195.801299999999</c:v>
                </c:pt>
                <c:pt idx="138">
                  <c:v>195.801299999999</c:v>
                </c:pt>
                <c:pt idx="139">
                  <c:v>195.801299999999</c:v>
                </c:pt>
                <c:pt idx="140">
                  <c:v>195.801299999999</c:v>
                </c:pt>
                <c:pt idx="141">
                  <c:v>195.801299999999</c:v>
                </c:pt>
                <c:pt idx="142">
                  <c:v>195.801299999999</c:v>
                </c:pt>
                <c:pt idx="143">
                  <c:v>195.801299999999</c:v>
                </c:pt>
                <c:pt idx="144">
                  <c:v>195.801299999999</c:v>
                </c:pt>
                <c:pt idx="145">
                  <c:v>195.801299999999</c:v>
                </c:pt>
                <c:pt idx="146">
                  <c:v>195.801299999999</c:v>
                </c:pt>
                <c:pt idx="147">
                  <c:v>195.801299999999</c:v>
                </c:pt>
                <c:pt idx="148">
                  <c:v>195.801299999999</c:v>
                </c:pt>
                <c:pt idx="149">
                  <c:v>195.801299999999</c:v>
                </c:pt>
                <c:pt idx="150">
                  <c:v>195.801299999999</c:v>
                </c:pt>
                <c:pt idx="151">
                  <c:v>195.801299999999</c:v>
                </c:pt>
                <c:pt idx="152">
                  <c:v>195.801299999999</c:v>
                </c:pt>
                <c:pt idx="153">
                  <c:v>195.801299999999</c:v>
                </c:pt>
                <c:pt idx="154">
                  <c:v>195.801299999999</c:v>
                </c:pt>
                <c:pt idx="155">
                  <c:v>195.801299999999</c:v>
                </c:pt>
                <c:pt idx="156">
                  <c:v>195.801299999999</c:v>
                </c:pt>
                <c:pt idx="157">
                  <c:v>195.801299999999</c:v>
                </c:pt>
                <c:pt idx="158">
                  <c:v>185.953219799999</c:v>
                </c:pt>
                <c:pt idx="159">
                  <c:v>195.801299999999</c:v>
                </c:pt>
                <c:pt idx="160">
                  <c:v>195.801299999999</c:v>
                </c:pt>
                <c:pt idx="161">
                  <c:v>182.28375839999899</c:v>
                </c:pt>
              </c:numCache>
            </c:numRef>
          </c:yVal>
          <c:smooth val="0"/>
          <c:extLst>
            <c:ext xmlns:c16="http://schemas.microsoft.com/office/drawing/2014/chart" uri="{C3380CC4-5D6E-409C-BE32-E72D297353CC}">
              <c16:uniqueId val="{00000000-ABB0-49C5-96AF-B23D541C7858}"/>
            </c:ext>
          </c:extLst>
        </c:ser>
        <c:dLbls>
          <c:showLegendKey val="0"/>
          <c:showVal val="0"/>
          <c:showCatName val="0"/>
          <c:showSerName val="0"/>
          <c:showPercent val="0"/>
          <c:showBubbleSize val="0"/>
        </c:dLbls>
        <c:axId val="1977330544"/>
        <c:axId val="1977313744"/>
      </c:scatterChart>
      <c:valAx>
        <c:axId val="1977330544"/>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Burst Expansion </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313744"/>
        <c:crosses val="autoZero"/>
        <c:crossBetween val="midCat"/>
      </c:valAx>
      <c:valAx>
        <c:axId val="1977313744"/>
        <c:scaling>
          <c:orientation val="minMax"/>
          <c:min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Burst Pressure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7733054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lumMod val="85000"/>
        </a:schemeClr>
      </a:solid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710249947754448"/>
          <c:y val="4.0558683528624288E-2"/>
          <c:w val="0.59766959661398478"/>
          <c:h val="0.75493860573032967"/>
        </c:manualLayout>
      </c:layout>
      <c:scatterChart>
        <c:scatterStyle val="lineMarker"/>
        <c:varyColors val="0"/>
        <c:ser>
          <c:idx val="0"/>
          <c:order val="0"/>
          <c:tx>
            <c:strRef>
              <c:f>Sheet1!$B$1</c:f>
              <c:strCache>
                <c:ptCount val="1"/>
                <c:pt idx="0">
                  <c:v>Empty_top_load</c:v>
                </c:pt>
              </c:strCache>
            </c:strRef>
          </c:tx>
          <c:spPr>
            <a:ln w="19050" cap="rnd">
              <a:noFill/>
              <a:round/>
            </a:ln>
            <a:effectLst/>
          </c:spPr>
          <c:marker>
            <c:symbol val="circle"/>
            <c:size val="5"/>
            <c:spPr>
              <a:solidFill>
                <a:schemeClr val="accent5">
                  <a:lumMod val="60000"/>
                  <a:lumOff val="40000"/>
                </a:schemeClr>
              </a:solidFill>
              <a:ln w="9525">
                <a:solidFill>
                  <a:schemeClr val="accent1"/>
                </a:solidFill>
              </a:ln>
              <a:effectLst/>
            </c:spPr>
          </c:marker>
          <c:trendline>
            <c:spPr>
              <a:ln w="28575" cap="rnd">
                <a:solidFill>
                  <a:srgbClr val="FF7D7D"/>
                </a:solidFill>
                <a:prstDash val="sysDash"/>
              </a:ln>
              <a:effectLst/>
            </c:spPr>
            <c:trendlineType val="linear"/>
            <c:dispRSqr val="0"/>
            <c:dispEq val="0"/>
          </c:trendline>
          <c:xVal>
            <c:numRef>
              <c:f>Sheet1!$A$2:$A$163</c:f>
              <c:numCache>
                <c:formatCode>General</c:formatCode>
                <c:ptCount val="162"/>
                <c:pt idx="0">
                  <c:v>0.25</c:v>
                </c:pt>
                <c:pt idx="1">
                  <c:v>0.26</c:v>
                </c:pt>
                <c:pt idx="2">
                  <c:v>0.26900000000000002</c:v>
                </c:pt>
                <c:pt idx="3">
                  <c:v>0.25800000000000001</c:v>
                </c:pt>
                <c:pt idx="4">
                  <c:v>0.28000000000000003</c:v>
                </c:pt>
                <c:pt idx="5">
                  <c:v>0.28699999999999998</c:v>
                </c:pt>
                <c:pt idx="6">
                  <c:v>0.26800000000000002</c:v>
                </c:pt>
                <c:pt idx="7">
                  <c:v>0.28799999999999998</c:v>
                </c:pt>
                <c:pt idx="8">
                  <c:v>0.29599999999999999</c:v>
                </c:pt>
                <c:pt idx="9">
                  <c:v>0.25700000000000001</c:v>
                </c:pt>
                <c:pt idx="10">
                  <c:v>0.28999999999999998</c:v>
                </c:pt>
                <c:pt idx="11">
                  <c:v>0.29299999999999998</c:v>
                </c:pt>
                <c:pt idx="12">
                  <c:v>0.28199999999999997</c:v>
                </c:pt>
                <c:pt idx="13">
                  <c:v>0.29199999999999998</c:v>
                </c:pt>
                <c:pt idx="14">
                  <c:v>0.29899999999999999</c:v>
                </c:pt>
                <c:pt idx="15">
                  <c:v>0.29199999999999998</c:v>
                </c:pt>
                <c:pt idx="16">
                  <c:v>0.30099999999999999</c:v>
                </c:pt>
                <c:pt idx="17">
                  <c:v>0.3</c:v>
                </c:pt>
                <c:pt idx="18">
                  <c:v>0.26800000000000002</c:v>
                </c:pt>
                <c:pt idx="19">
                  <c:v>0.26900000000000002</c:v>
                </c:pt>
                <c:pt idx="20">
                  <c:v>0.28899999999999998</c:v>
                </c:pt>
                <c:pt idx="21">
                  <c:v>0.27700000000000002</c:v>
                </c:pt>
                <c:pt idx="22">
                  <c:v>0.30399999999999999</c:v>
                </c:pt>
                <c:pt idx="23">
                  <c:v>0.29399999999999998</c:v>
                </c:pt>
                <c:pt idx="24">
                  <c:v>0.28599999999999998</c:v>
                </c:pt>
                <c:pt idx="25">
                  <c:v>0.31</c:v>
                </c:pt>
                <c:pt idx="26">
                  <c:v>0.29799999999999999</c:v>
                </c:pt>
                <c:pt idx="27">
                  <c:v>0.219</c:v>
                </c:pt>
                <c:pt idx="28">
                  <c:v>0.22900000000000001</c:v>
                </c:pt>
                <c:pt idx="29">
                  <c:v>0.23899999999999999</c:v>
                </c:pt>
                <c:pt idx="30">
                  <c:v>0.23300000000000001</c:v>
                </c:pt>
                <c:pt idx="31">
                  <c:v>0.246</c:v>
                </c:pt>
                <c:pt idx="32">
                  <c:v>0.25</c:v>
                </c:pt>
                <c:pt idx="33">
                  <c:v>0.23899999999999999</c:v>
                </c:pt>
                <c:pt idx="34">
                  <c:v>0.247</c:v>
                </c:pt>
                <c:pt idx="35">
                  <c:v>0.255</c:v>
                </c:pt>
                <c:pt idx="36">
                  <c:v>0.23699999999999999</c:v>
                </c:pt>
                <c:pt idx="37">
                  <c:v>0.254</c:v>
                </c:pt>
                <c:pt idx="38">
                  <c:v>0.27</c:v>
                </c:pt>
                <c:pt idx="39">
                  <c:v>0.25</c:v>
                </c:pt>
                <c:pt idx="40">
                  <c:v>0.27700000000000002</c:v>
                </c:pt>
                <c:pt idx="41">
                  <c:v>0.29699999999999999</c:v>
                </c:pt>
                <c:pt idx="42">
                  <c:v>0.26200000000000001</c:v>
                </c:pt>
                <c:pt idx="43">
                  <c:v>0.29799999999999999</c:v>
                </c:pt>
                <c:pt idx="44">
                  <c:v>0.316</c:v>
                </c:pt>
                <c:pt idx="45">
                  <c:v>0.24199999999999999</c:v>
                </c:pt>
                <c:pt idx="46">
                  <c:v>0.27600000000000002</c:v>
                </c:pt>
                <c:pt idx="47">
                  <c:v>0.313</c:v>
                </c:pt>
                <c:pt idx="48">
                  <c:v>0.26900000000000002</c:v>
                </c:pt>
                <c:pt idx="49">
                  <c:v>0.29799999999999999</c:v>
                </c:pt>
                <c:pt idx="50">
                  <c:v>0.307</c:v>
                </c:pt>
                <c:pt idx="51">
                  <c:v>0.29199999999999998</c:v>
                </c:pt>
                <c:pt idx="52">
                  <c:v>0.312</c:v>
                </c:pt>
                <c:pt idx="53">
                  <c:v>0.313</c:v>
                </c:pt>
                <c:pt idx="54">
                  <c:v>0.19800000000000001</c:v>
                </c:pt>
                <c:pt idx="55">
                  <c:v>0.20300000000000001</c:v>
                </c:pt>
                <c:pt idx="56">
                  <c:v>0.20300000000000001</c:v>
                </c:pt>
                <c:pt idx="57">
                  <c:v>0.20300000000000001</c:v>
                </c:pt>
                <c:pt idx="58">
                  <c:v>0.21099999999999999</c:v>
                </c:pt>
                <c:pt idx="59">
                  <c:v>0.214</c:v>
                </c:pt>
                <c:pt idx="60">
                  <c:v>0.20499999999999999</c:v>
                </c:pt>
                <c:pt idx="61">
                  <c:v>0.21099999999999999</c:v>
                </c:pt>
                <c:pt idx="62">
                  <c:v>0.222</c:v>
                </c:pt>
                <c:pt idx="63">
                  <c:v>0.20899999999999999</c:v>
                </c:pt>
                <c:pt idx="64">
                  <c:v>0.222</c:v>
                </c:pt>
                <c:pt idx="65">
                  <c:v>0.23200000000000001</c:v>
                </c:pt>
                <c:pt idx="66">
                  <c:v>0.22500000000000001</c:v>
                </c:pt>
                <c:pt idx="67">
                  <c:v>0.246</c:v>
                </c:pt>
                <c:pt idx="68">
                  <c:v>0.26700000000000002</c:v>
                </c:pt>
                <c:pt idx="69">
                  <c:v>0.23499999999999999</c:v>
                </c:pt>
                <c:pt idx="70">
                  <c:v>0.25900000000000001</c:v>
                </c:pt>
                <c:pt idx="71">
                  <c:v>0.28799999999999998</c:v>
                </c:pt>
                <c:pt idx="72">
                  <c:v>0.217</c:v>
                </c:pt>
                <c:pt idx="73">
                  <c:v>0.23899999999999999</c:v>
                </c:pt>
                <c:pt idx="74">
                  <c:v>0.248</c:v>
                </c:pt>
                <c:pt idx="75">
                  <c:v>0.23200000000000001</c:v>
                </c:pt>
                <c:pt idx="76">
                  <c:v>0.26700000000000002</c:v>
                </c:pt>
                <c:pt idx="77">
                  <c:v>0.29099999999999998</c:v>
                </c:pt>
                <c:pt idx="78">
                  <c:v>0.23899999999999999</c:v>
                </c:pt>
                <c:pt idx="79">
                  <c:v>0.28299999999999997</c:v>
                </c:pt>
                <c:pt idx="80">
                  <c:v>0.32100000000000001</c:v>
                </c:pt>
                <c:pt idx="81">
                  <c:v>0.25</c:v>
                </c:pt>
                <c:pt idx="82">
                  <c:v>0.26</c:v>
                </c:pt>
                <c:pt idx="83">
                  <c:v>0.26900000000000002</c:v>
                </c:pt>
                <c:pt idx="84">
                  <c:v>0.25800000000000001</c:v>
                </c:pt>
                <c:pt idx="85">
                  <c:v>0.28000000000000003</c:v>
                </c:pt>
                <c:pt idx="86">
                  <c:v>0.28699999999999998</c:v>
                </c:pt>
                <c:pt idx="87">
                  <c:v>0.26800000000000002</c:v>
                </c:pt>
                <c:pt idx="88">
                  <c:v>0.28799999999999998</c:v>
                </c:pt>
                <c:pt idx="89">
                  <c:v>0.29599999999999999</c:v>
                </c:pt>
                <c:pt idx="90">
                  <c:v>0.25700000000000001</c:v>
                </c:pt>
                <c:pt idx="91">
                  <c:v>0.28999999999999998</c:v>
                </c:pt>
                <c:pt idx="92">
                  <c:v>0.29299999999999998</c:v>
                </c:pt>
                <c:pt idx="93">
                  <c:v>0.28499999999999998</c:v>
                </c:pt>
                <c:pt idx="94">
                  <c:v>0.29199999999999998</c:v>
                </c:pt>
                <c:pt idx="95">
                  <c:v>0.29899999999999999</c:v>
                </c:pt>
                <c:pt idx="96">
                  <c:v>0.29199999999999998</c:v>
                </c:pt>
                <c:pt idx="97">
                  <c:v>0.30099999999999999</c:v>
                </c:pt>
                <c:pt idx="98">
                  <c:v>0.3</c:v>
                </c:pt>
                <c:pt idx="99">
                  <c:v>0.26800000000000002</c:v>
                </c:pt>
                <c:pt idx="100">
                  <c:v>0.27500000000000002</c:v>
                </c:pt>
                <c:pt idx="101">
                  <c:v>0.28799999999999998</c:v>
                </c:pt>
                <c:pt idx="102">
                  <c:v>0.27700000000000002</c:v>
                </c:pt>
                <c:pt idx="103">
                  <c:v>0.28199999999999997</c:v>
                </c:pt>
                <c:pt idx="104">
                  <c:v>0.28899999999999998</c:v>
                </c:pt>
                <c:pt idx="105">
                  <c:v>0.28599999999999998</c:v>
                </c:pt>
                <c:pt idx="106">
                  <c:v>0.311</c:v>
                </c:pt>
                <c:pt idx="107">
                  <c:v>0.29799999999999999</c:v>
                </c:pt>
                <c:pt idx="108">
                  <c:v>0.219</c:v>
                </c:pt>
                <c:pt idx="109">
                  <c:v>0.22900000000000001</c:v>
                </c:pt>
                <c:pt idx="110">
                  <c:v>0.23899999999999999</c:v>
                </c:pt>
                <c:pt idx="111">
                  <c:v>0.23300000000000001</c:v>
                </c:pt>
                <c:pt idx="112">
                  <c:v>0.246</c:v>
                </c:pt>
                <c:pt idx="113">
                  <c:v>0.25</c:v>
                </c:pt>
                <c:pt idx="114">
                  <c:v>0.23899999999999999</c:v>
                </c:pt>
                <c:pt idx="115">
                  <c:v>0.247</c:v>
                </c:pt>
                <c:pt idx="116">
                  <c:v>0.255</c:v>
                </c:pt>
                <c:pt idx="117">
                  <c:v>0.23699999999999999</c:v>
                </c:pt>
                <c:pt idx="118">
                  <c:v>0.254</c:v>
                </c:pt>
                <c:pt idx="119">
                  <c:v>0.27100000000000002</c:v>
                </c:pt>
                <c:pt idx="120">
                  <c:v>0.25</c:v>
                </c:pt>
                <c:pt idx="121">
                  <c:v>0.27700000000000002</c:v>
                </c:pt>
                <c:pt idx="122">
                  <c:v>0.29699999999999999</c:v>
                </c:pt>
                <c:pt idx="123">
                  <c:v>0.26200000000000001</c:v>
                </c:pt>
                <c:pt idx="124">
                  <c:v>0.29899999999999999</c:v>
                </c:pt>
                <c:pt idx="125">
                  <c:v>0.316</c:v>
                </c:pt>
                <c:pt idx="126">
                  <c:v>0.24199999999999999</c:v>
                </c:pt>
                <c:pt idx="127">
                  <c:v>0.27700000000000002</c:v>
                </c:pt>
                <c:pt idx="128">
                  <c:v>0.313</c:v>
                </c:pt>
                <c:pt idx="129">
                  <c:v>0.26900000000000002</c:v>
                </c:pt>
                <c:pt idx="130">
                  <c:v>0.29899999999999999</c:v>
                </c:pt>
                <c:pt idx="131">
                  <c:v>0.307</c:v>
                </c:pt>
                <c:pt idx="132">
                  <c:v>0.29199999999999998</c:v>
                </c:pt>
                <c:pt idx="133">
                  <c:v>0.312</c:v>
                </c:pt>
                <c:pt idx="134">
                  <c:v>0.313</c:v>
                </c:pt>
                <c:pt idx="135">
                  <c:v>0.19800000000000001</c:v>
                </c:pt>
                <c:pt idx="136">
                  <c:v>0.20300000000000001</c:v>
                </c:pt>
                <c:pt idx="137">
                  <c:v>0.20300000000000001</c:v>
                </c:pt>
                <c:pt idx="138">
                  <c:v>0.20300000000000001</c:v>
                </c:pt>
                <c:pt idx="139">
                  <c:v>0.21099999999999999</c:v>
                </c:pt>
                <c:pt idx="140">
                  <c:v>0.214</c:v>
                </c:pt>
                <c:pt idx="141">
                  <c:v>0.20499999999999999</c:v>
                </c:pt>
                <c:pt idx="142">
                  <c:v>0.21099999999999999</c:v>
                </c:pt>
                <c:pt idx="143">
                  <c:v>0.222</c:v>
                </c:pt>
                <c:pt idx="144">
                  <c:v>0.20899999999999999</c:v>
                </c:pt>
                <c:pt idx="145">
                  <c:v>0.222</c:v>
                </c:pt>
                <c:pt idx="146">
                  <c:v>0.23200000000000001</c:v>
                </c:pt>
                <c:pt idx="147">
                  <c:v>0.22500000000000001</c:v>
                </c:pt>
                <c:pt idx="148">
                  <c:v>0.246</c:v>
                </c:pt>
                <c:pt idx="149">
                  <c:v>0.26700000000000002</c:v>
                </c:pt>
                <c:pt idx="150">
                  <c:v>0.23499999999999999</c:v>
                </c:pt>
                <c:pt idx="151">
                  <c:v>0.25900000000000001</c:v>
                </c:pt>
                <c:pt idx="152">
                  <c:v>0.28799999999999998</c:v>
                </c:pt>
                <c:pt idx="153">
                  <c:v>0.217</c:v>
                </c:pt>
                <c:pt idx="154">
                  <c:v>0.23899999999999999</c:v>
                </c:pt>
                <c:pt idx="155">
                  <c:v>0.248</c:v>
                </c:pt>
                <c:pt idx="156">
                  <c:v>0.23200000000000001</c:v>
                </c:pt>
                <c:pt idx="157">
                  <c:v>0.26700000000000002</c:v>
                </c:pt>
                <c:pt idx="158">
                  <c:v>0.29099999999999998</c:v>
                </c:pt>
                <c:pt idx="159">
                  <c:v>0.23899999999999999</c:v>
                </c:pt>
                <c:pt idx="160">
                  <c:v>0.28399999999999997</c:v>
                </c:pt>
                <c:pt idx="161">
                  <c:v>0.32100000000000001</c:v>
                </c:pt>
              </c:numCache>
            </c:numRef>
          </c:xVal>
          <c:yVal>
            <c:numRef>
              <c:f>Sheet1!$B$2:$B$163</c:f>
              <c:numCache>
                <c:formatCode>General</c:formatCode>
                <c:ptCount val="162"/>
                <c:pt idx="0">
                  <c:v>150.07</c:v>
                </c:pt>
                <c:pt idx="1">
                  <c:v>145.81</c:v>
                </c:pt>
                <c:pt idx="2">
                  <c:v>139.1</c:v>
                </c:pt>
                <c:pt idx="3">
                  <c:v>150.78</c:v>
                </c:pt>
                <c:pt idx="4">
                  <c:v>138</c:v>
                </c:pt>
                <c:pt idx="5">
                  <c:v>134.07</c:v>
                </c:pt>
                <c:pt idx="6">
                  <c:v>135.54</c:v>
                </c:pt>
                <c:pt idx="7">
                  <c:v>127.33</c:v>
                </c:pt>
                <c:pt idx="8">
                  <c:v>137.85</c:v>
                </c:pt>
                <c:pt idx="9">
                  <c:v>135.54</c:v>
                </c:pt>
                <c:pt idx="10">
                  <c:v>113.85</c:v>
                </c:pt>
                <c:pt idx="11">
                  <c:v>108.26</c:v>
                </c:pt>
                <c:pt idx="12">
                  <c:v>128.69</c:v>
                </c:pt>
                <c:pt idx="13">
                  <c:v>120.65</c:v>
                </c:pt>
                <c:pt idx="14">
                  <c:v>105.23</c:v>
                </c:pt>
                <c:pt idx="15">
                  <c:v>126.14</c:v>
                </c:pt>
                <c:pt idx="16">
                  <c:v>112.21</c:v>
                </c:pt>
                <c:pt idx="17">
                  <c:v>106.51</c:v>
                </c:pt>
                <c:pt idx="18">
                  <c:v>124</c:v>
                </c:pt>
                <c:pt idx="19">
                  <c:v>116.49</c:v>
                </c:pt>
                <c:pt idx="20">
                  <c:v>109.72</c:v>
                </c:pt>
                <c:pt idx="21">
                  <c:v>129.35</c:v>
                </c:pt>
                <c:pt idx="22">
                  <c:v>106.43</c:v>
                </c:pt>
                <c:pt idx="23">
                  <c:v>108.38</c:v>
                </c:pt>
                <c:pt idx="24">
                  <c:v>129.62</c:v>
                </c:pt>
                <c:pt idx="25">
                  <c:v>106.54</c:v>
                </c:pt>
                <c:pt idx="26">
                  <c:v>106.99</c:v>
                </c:pt>
                <c:pt idx="27">
                  <c:v>165.36</c:v>
                </c:pt>
                <c:pt idx="28">
                  <c:v>153.59</c:v>
                </c:pt>
                <c:pt idx="29">
                  <c:v>155.08000000000001</c:v>
                </c:pt>
                <c:pt idx="30">
                  <c:v>152.97999999999999</c:v>
                </c:pt>
                <c:pt idx="31">
                  <c:v>151.09</c:v>
                </c:pt>
                <c:pt idx="32">
                  <c:v>141.94</c:v>
                </c:pt>
                <c:pt idx="33">
                  <c:v>157.56</c:v>
                </c:pt>
                <c:pt idx="34">
                  <c:v>150.36000000000001</c:v>
                </c:pt>
                <c:pt idx="35">
                  <c:v>148.31</c:v>
                </c:pt>
                <c:pt idx="36">
                  <c:v>155.21</c:v>
                </c:pt>
                <c:pt idx="37">
                  <c:v>135.03</c:v>
                </c:pt>
                <c:pt idx="38">
                  <c:v>121.37</c:v>
                </c:pt>
                <c:pt idx="39">
                  <c:v>142.29</c:v>
                </c:pt>
                <c:pt idx="40">
                  <c:v>131.69999999999999</c:v>
                </c:pt>
                <c:pt idx="41">
                  <c:v>112.18</c:v>
                </c:pt>
                <c:pt idx="42">
                  <c:v>140.28</c:v>
                </c:pt>
                <c:pt idx="43">
                  <c:v>126.09</c:v>
                </c:pt>
                <c:pt idx="44">
                  <c:v>109.6</c:v>
                </c:pt>
                <c:pt idx="45">
                  <c:v>146.41999999999999</c:v>
                </c:pt>
                <c:pt idx="46">
                  <c:v>118.23</c:v>
                </c:pt>
                <c:pt idx="47">
                  <c:v>94.54</c:v>
                </c:pt>
                <c:pt idx="48">
                  <c:v>138.63999999999999</c:v>
                </c:pt>
                <c:pt idx="49">
                  <c:v>112.09</c:v>
                </c:pt>
                <c:pt idx="50">
                  <c:v>102.7</c:v>
                </c:pt>
                <c:pt idx="51">
                  <c:v>126.14</c:v>
                </c:pt>
                <c:pt idx="52">
                  <c:v>114.09</c:v>
                </c:pt>
                <c:pt idx="53">
                  <c:v>102.9</c:v>
                </c:pt>
                <c:pt idx="54">
                  <c:v>108.81</c:v>
                </c:pt>
                <c:pt idx="56">
                  <c:v>154.97</c:v>
                </c:pt>
                <c:pt idx="57">
                  <c:v>99.05</c:v>
                </c:pt>
                <c:pt idx="58">
                  <c:v>165.61</c:v>
                </c:pt>
                <c:pt idx="59">
                  <c:v>154.72</c:v>
                </c:pt>
                <c:pt idx="60">
                  <c:v>165.23</c:v>
                </c:pt>
                <c:pt idx="61">
                  <c:v>164.07</c:v>
                </c:pt>
                <c:pt idx="62">
                  <c:v>155.35</c:v>
                </c:pt>
                <c:pt idx="63">
                  <c:v>166.22</c:v>
                </c:pt>
                <c:pt idx="64">
                  <c:v>158.47999999999999</c:v>
                </c:pt>
                <c:pt idx="65">
                  <c:v>145.38999999999999</c:v>
                </c:pt>
                <c:pt idx="66">
                  <c:v>162.96</c:v>
                </c:pt>
                <c:pt idx="67">
                  <c:v>148.66999999999999</c:v>
                </c:pt>
                <c:pt idx="68">
                  <c:v>138.66</c:v>
                </c:pt>
                <c:pt idx="69">
                  <c:v>156.33000000000001</c:v>
                </c:pt>
                <c:pt idx="70">
                  <c:v>137.22</c:v>
                </c:pt>
                <c:pt idx="71">
                  <c:v>120.94</c:v>
                </c:pt>
                <c:pt idx="72">
                  <c:v>154.87</c:v>
                </c:pt>
                <c:pt idx="73">
                  <c:v>141.9</c:v>
                </c:pt>
                <c:pt idx="74">
                  <c:v>122.91</c:v>
                </c:pt>
                <c:pt idx="75">
                  <c:v>159</c:v>
                </c:pt>
                <c:pt idx="76">
                  <c:v>134.06</c:v>
                </c:pt>
                <c:pt idx="77">
                  <c:v>116.48</c:v>
                </c:pt>
                <c:pt idx="78">
                  <c:v>152.33000000000001</c:v>
                </c:pt>
                <c:pt idx="79">
                  <c:v>129.29</c:v>
                </c:pt>
                <c:pt idx="80">
                  <c:v>115.12</c:v>
                </c:pt>
                <c:pt idx="81">
                  <c:v>150.07</c:v>
                </c:pt>
                <c:pt idx="82">
                  <c:v>145.81</c:v>
                </c:pt>
                <c:pt idx="83">
                  <c:v>139.1</c:v>
                </c:pt>
                <c:pt idx="84">
                  <c:v>150.78</c:v>
                </c:pt>
                <c:pt idx="85">
                  <c:v>138</c:v>
                </c:pt>
                <c:pt idx="86">
                  <c:v>134.07</c:v>
                </c:pt>
                <c:pt idx="87">
                  <c:v>135.54</c:v>
                </c:pt>
                <c:pt idx="88">
                  <c:v>127.33</c:v>
                </c:pt>
                <c:pt idx="89">
                  <c:v>137.85</c:v>
                </c:pt>
                <c:pt idx="90">
                  <c:v>135.15</c:v>
                </c:pt>
                <c:pt idx="91">
                  <c:v>122.25</c:v>
                </c:pt>
                <c:pt idx="92">
                  <c:v>107.27</c:v>
                </c:pt>
                <c:pt idx="93">
                  <c:v>127.99</c:v>
                </c:pt>
                <c:pt idx="94">
                  <c:v>118.56</c:v>
                </c:pt>
                <c:pt idx="95">
                  <c:v>105</c:v>
                </c:pt>
                <c:pt idx="96">
                  <c:v>124.48</c:v>
                </c:pt>
                <c:pt idx="97">
                  <c:v>111.03</c:v>
                </c:pt>
                <c:pt idx="98">
                  <c:v>107.1</c:v>
                </c:pt>
                <c:pt idx="99">
                  <c:v>129.75</c:v>
                </c:pt>
                <c:pt idx="100">
                  <c:v>116.9</c:v>
                </c:pt>
                <c:pt idx="101">
                  <c:v>107.45</c:v>
                </c:pt>
                <c:pt idx="102">
                  <c:v>129.86000000000001</c:v>
                </c:pt>
                <c:pt idx="103">
                  <c:v>117.05</c:v>
                </c:pt>
                <c:pt idx="104">
                  <c:v>108.98</c:v>
                </c:pt>
                <c:pt idx="105">
                  <c:v>130.07</c:v>
                </c:pt>
                <c:pt idx="106">
                  <c:v>106.85</c:v>
                </c:pt>
                <c:pt idx="107">
                  <c:v>107.77</c:v>
                </c:pt>
                <c:pt idx="108">
                  <c:v>165.36</c:v>
                </c:pt>
                <c:pt idx="109">
                  <c:v>153.59</c:v>
                </c:pt>
                <c:pt idx="110">
                  <c:v>155.08000000000001</c:v>
                </c:pt>
                <c:pt idx="111">
                  <c:v>152.97999999999999</c:v>
                </c:pt>
                <c:pt idx="112">
                  <c:v>151.09</c:v>
                </c:pt>
                <c:pt idx="113">
                  <c:v>141.94</c:v>
                </c:pt>
                <c:pt idx="114">
                  <c:v>157.56</c:v>
                </c:pt>
                <c:pt idx="115">
                  <c:v>150.36000000000001</c:v>
                </c:pt>
                <c:pt idx="116">
                  <c:v>148.31</c:v>
                </c:pt>
                <c:pt idx="117">
                  <c:v>154.51</c:v>
                </c:pt>
                <c:pt idx="118">
                  <c:v>138.36000000000001</c:v>
                </c:pt>
                <c:pt idx="119">
                  <c:v>121.36</c:v>
                </c:pt>
                <c:pt idx="120">
                  <c:v>142.27000000000001</c:v>
                </c:pt>
                <c:pt idx="121">
                  <c:v>129.91999999999999</c:v>
                </c:pt>
                <c:pt idx="122">
                  <c:v>113.98</c:v>
                </c:pt>
                <c:pt idx="123">
                  <c:v>140.31</c:v>
                </c:pt>
                <c:pt idx="124">
                  <c:v>125.55</c:v>
                </c:pt>
                <c:pt idx="125">
                  <c:v>113.39</c:v>
                </c:pt>
                <c:pt idx="126">
                  <c:v>146.62</c:v>
                </c:pt>
                <c:pt idx="127">
                  <c:v>120.29</c:v>
                </c:pt>
                <c:pt idx="128">
                  <c:v>94.78</c:v>
                </c:pt>
                <c:pt idx="129">
                  <c:v>137.81</c:v>
                </c:pt>
                <c:pt idx="130">
                  <c:v>114.92</c:v>
                </c:pt>
                <c:pt idx="131">
                  <c:v>102.57</c:v>
                </c:pt>
                <c:pt idx="132">
                  <c:v>125.49</c:v>
                </c:pt>
                <c:pt idx="133">
                  <c:v>114.49</c:v>
                </c:pt>
                <c:pt idx="134">
                  <c:v>104.74</c:v>
                </c:pt>
                <c:pt idx="135">
                  <c:v>108.81</c:v>
                </c:pt>
                <c:pt idx="137">
                  <c:v>154.97</c:v>
                </c:pt>
                <c:pt idx="138">
                  <c:v>99.05</c:v>
                </c:pt>
                <c:pt idx="139">
                  <c:v>165.61</c:v>
                </c:pt>
                <c:pt idx="140">
                  <c:v>154.72</c:v>
                </c:pt>
                <c:pt idx="141">
                  <c:v>165.23</c:v>
                </c:pt>
                <c:pt idx="142">
                  <c:v>164.07</c:v>
                </c:pt>
                <c:pt idx="143">
                  <c:v>155.35</c:v>
                </c:pt>
                <c:pt idx="144">
                  <c:v>166.69</c:v>
                </c:pt>
                <c:pt idx="145">
                  <c:v>159.66</c:v>
                </c:pt>
                <c:pt idx="146">
                  <c:v>144.19</c:v>
                </c:pt>
                <c:pt idx="147">
                  <c:v>161.75</c:v>
                </c:pt>
                <c:pt idx="148">
                  <c:v>148.63</c:v>
                </c:pt>
                <c:pt idx="149">
                  <c:v>136.09</c:v>
                </c:pt>
                <c:pt idx="150">
                  <c:v>151.41999999999999</c:v>
                </c:pt>
                <c:pt idx="151">
                  <c:v>138.52000000000001</c:v>
                </c:pt>
                <c:pt idx="152">
                  <c:v>121.64</c:v>
                </c:pt>
                <c:pt idx="153">
                  <c:v>157.87</c:v>
                </c:pt>
                <c:pt idx="154">
                  <c:v>139.79</c:v>
                </c:pt>
                <c:pt idx="155">
                  <c:v>122.7</c:v>
                </c:pt>
                <c:pt idx="156">
                  <c:v>160.88</c:v>
                </c:pt>
                <c:pt idx="157">
                  <c:v>132.1</c:v>
                </c:pt>
                <c:pt idx="158">
                  <c:v>118.65</c:v>
                </c:pt>
                <c:pt idx="159">
                  <c:v>153.03</c:v>
                </c:pt>
                <c:pt idx="160">
                  <c:v>130.06</c:v>
                </c:pt>
                <c:pt idx="161">
                  <c:v>114.95</c:v>
                </c:pt>
              </c:numCache>
            </c:numRef>
          </c:yVal>
          <c:smooth val="0"/>
          <c:extLst>
            <c:ext xmlns:c16="http://schemas.microsoft.com/office/drawing/2014/chart" uri="{C3380CC4-5D6E-409C-BE32-E72D297353CC}">
              <c16:uniqueId val="{00000001-B087-45A1-B6F2-981A9ABC2D70}"/>
            </c:ext>
          </c:extLst>
        </c:ser>
        <c:ser>
          <c:idx val="1"/>
          <c:order val="1"/>
          <c:tx>
            <c:strRef>
              <c:f>Sheet1!$C$1</c:f>
              <c:strCache>
                <c:ptCount val="1"/>
                <c:pt idx="0">
                  <c:v>Empty_top_load2</c:v>
                </c:pt>
              </c:strCache>
            </c:strRef>
          </c:tx>
          <c:spPr>
            <a:ln w="25400" cap="rnd">
              <a:noFill/>
              <a:round/>
            </a:ln>
            <a:effectLst/>
          </c:spPr>
          <c:marker>
            <c:symbol val="circle"/>
            <c:size val="5"/>
            <c:spPr>
              <a:solidFill>
                <a:schemeClr val="accent2"/>
              </a:solidFill>
              <a:ln w="9525">
                <a:solidFill>
                  <a:schemeClr val="accent2"/>
                </a:solidFill>
              </a:ln>
              <a:effectLst/>
            </c:spPr>
          </c:marker>
          <c:dPt>
            <c:idx val="55"/>
            <c:marker>
              <c:symbol val="circle"/>
              <c:size val="5"/>
              <c:spPr>
                <a:solidFill>
                  <a:srgbClr val="FF7D7D"/>
                </a:solidFill>
                <a:ln w="9525">
                  <a:solidFill>
                    <a:schemeClr val="accent2"/>
                  </a:solidFill>
                </a:ln>
                <a:effectLst/>
              </c:spPr>
            </c:marker>
            <c:bubble3D val="0"/>
            <c:extLst>
              <c:ext xmlns:c16="http://schemas.microsoft.com/office/drawing/2014/chart" uri="{C3380CC4-5D6E-409C-BE32-E72D297353CC}">
                <c16:uniqueId val="{00000002-B087-45A1-B6F2-981A9ABC2D70}"/>
              </c:ext>
            </c:extLst>
          </c:dPt>
          <c:xVal>
            <c:numRef>
              <c:f>Sheet1!$A$2:$A$163</c:f>
              <c:numCache>
                <c:formatCode>General</c:formatCode>
                <c:ptCount val="162"/>
                <c:pt idx="0">
                  <c:v>0.25</c:v>
                </c:pt>
                <c:pt idx="1">
                  <c:v>0.26</c:v>
                </c:pt>
                <c:pt idx="2">
                  <c:v>0.26900000000000002</c:v>
                </c:pt>
                <c:pt idx="3">
                  <c:v>0.25800000000000001</c:v>
                </c:pt>
                <c:pt idx="4">
                  <c:v>0.28000000000000003</c:v>
                </c:pt>
                <c:pt idx="5">
                  <c:v>0.28699999999999998</c:v>
                </c:pt>
                <c:pt idx="6">
                  <c:v>0.26800000000000002</c:v>
                </c:pt>
                <c:pt idx="7">
                  <c:v>0.28799999999999998</c:v>
                </c:pt>
                <c:pt idx="8">
                  <c:v>0.29599999999999999</c:v>
                </c:pt>
                <c:pt idx="9">
                  <c:v>0.25700000000000001</c:v>
                </c:pt>
                <c:pt idx="10">
                  <c:v>0.28999999999999998</c:v>
                </c:pt>
                <c:pt idx="11">
                  <c:v>0.29299999999999998</c:v>
                </c:pt>
                <c:pt idx="12">
                  <c:v>0.28199999999999997</c:v>
                </c:pt>
                <c:pt idx="13">
                  <c:v>0.29199999999999998</c:v>
                </c:pt>
                <c:pt idx="14">
                  <c:v>0.29899999999999999</c:v>
                </c:pt>
                <c:pt idx="15">
                  <c:v>0.29199999999999998</c:v>
                </c:pt>
                <c:pt idx="16">
                  <c:v>0.30099999999999999</c:v>
                </c:pt>
                <c:pt idx="17">
                  <c:v>0.3</c:v>
                </c:pt>
                <c:pt idx="18">
                  <c:v>0.26800000000000002</c:v>
                </c:pt>
                <c:pt idx="19">
                  <c:v>0.26900000000000002</c:v>
                </c:pt>
                <c:pt idx="20">
                  <c:v>0.28899999999999998</c:v>
                </c:pt>
                <c:pt idx="21">
                  <c:v>0.27700000000000002</c:v>
                </c:pt>
                <c:pt idx="22">
                  <c:v>0.30399999999999999</c:v>
                </c:pt>
                <c:pt idx="23">
                  <c:v>0.29399999999999998</c:v>
                </c:pt>
                <c:pt idx="24">
                  <c:v>0.28599999999999998</c:v>
                </c:pt>
                <c:pt idx="25">
                  <c:v>0.31</c:v>
                </c:pt>
                <c:pt idx="26">
                  <c:v>0.29799999999999999</c:v>
                </c:pt>
                <c:pt idx="27">
                  <c:v>0.219</c:v>
                </c:pt>
                <c:pt idx="28">
                  <c:v>0.22900000000000001</c:v>
                </c:pt>
                <c:pt idx="29">
                  <c:v>0.23899999999999999</c:v>
                </c:pt>
                <c:pt idx="30">
                  <c:v>0.23300000000000001</c:v>
                </c:pt>
                <c:pt idx="31">
                  <c:v>0.246</c:v>
                </c:pt>
                <c:pt idx="32">
                  <c:v>0.25</c:v>
                </c:pt>
                <c:pt idx="33">
                  <c:v>0.23899999999999999</c:v>
                </c:pt>
                <c:pt idx="34">
                  <c:v>0.247</c:v>
                </c:pt>
                <c:pt idx="35">
                  <c:v>0.255</c:v>
                </c:pt>
                <c:pt idx="36">
                  <c:v>0.23699999999999999</c:v>
                </c:pt>
                <c:pt idx="37">
                  <c:v>0.254</c:v>
                </c:pt>
                <c:pt idx="38">
                  <c:v>0.27</c:v>
                </c:pt>
                <c:pt idx="39">
                  <c:v>0.25</c:v>
                </c:pt>
                <c:pt idx="40">
                  <c:v>0.27700000000000002</c:v>
                </c:pt>
                <c:pt idx="41">
                  <c:v>0.29699999999999999</c:v>
                </c:pt>
                <c:pt idx="42">
                  <c:v>0.26200000000000001</c:v>
                </c:pt>
                <c:pt idx="43">
                  <c:v>0.29799999999999999</c:v>
                </c:pt>
                <c:pt idx="44">
                  <c:v>0.316</c:v>
                </c:pt>
                <c:pt idx="45">
                  <c:v>0.24199999999999999</c:v>
                </c:pt>
                <c:pt idx="46">
                  <c:v>0.27600000000000002</c:v>
                </c:pt>
                <c:pt idx="47">
                  <c:v>0.313</c:v>
                </c:pt>
                <c:pt idx="48">
                  <c:v>0.26900000000000002</c:v>
                </c:pt>
                <c:pt idx="49">
                  <c:v>0.29799999999999999</c:v>
                </c:pt>
                <c:pt idx="50">
                  <c:v>0.307</c:v>
                </c:pt>
                <c:pt idx="51">
                  <c:v>0.29199999999999998</c:v>
                </c:pt>
                <c:pt idx="52">
                  <c:v>0.312</c:v>
                </c:pt>
                <c:pt idx="53">
                  <c:v>0.313</c:v>
                </c:pt>
                <c:pt idx="54">
                  <c:v>0.19800000000000001</c:v>
                </c:pt>
                <c:pt idx="55">
                  <c:v>0.20300000000000001</c:v>
                </c:pt>
                <c:pt idx="56">
                  <c:v>0.20300000000000001</c:v>
                </c:pt>
                <c:pt idx="57">
                  <c:v>0.20300000000000001</c:v>
                </c:pt>
                <c:pt idx="58">
                  <c:v>0.21099999999999999</c:v>
                </c:pt>
                <c:pt idx="59">
                  <c:v>0.214</c:v>
                </c:pt>
                <c:pt idx="60">
                  <c:v>0.20499999999999999</c:v>
                </c:pt>
                <c:pt idx="61">
                  <c:v>0.21099999999999999</c:v>
                </c:pt>
                <c:pt idx="62">
                  <c:v>0.222</c:v>
                </c:pt>
                <c:pt idx="63">
                  <c:v>0.20899999999999999</c:v>
                </c:pt>
                <c:pt idx="64">
                  <c:v>0.222</c:v>
                </c:pt>
                <c:pt idx="65">
                  <c:v>0.23200000000000001</c:v>
                </c:pt>
                <c:pt idx="66">
                  <c:v>0.22500000000000001</c:v>
                </c:pt>
                <c:pt idx="67">
                  <c:v>0.246</c:v>
                </c:pt>
                <c:pt idx="68">
                  <c:v>0.26700000000000002</c:v>
                </c:pt>
                <c:pt idx="69">
                  <c:v>0.23499999999999999</c:v>
                </c:pt>
                <c:pt idx="70">
                  <c:v>0.25900000000000001</c:v>
                </c:pt>
                <c:pt idx="71">
                  <c:v>0.28799999999999998</c:v>
                </c:pt>
                <c:pt idx="72">
                  <c:v>0.217</c:v>
                </c:pt>
                <c:pt idx="73">
                  <c:v>0.23899999999999999</c:v>
                </c:pt>
                <c:pt idx="74">
                  <c:v>0.248</c:v>
                </c:pt>
                <c:pt idx="75">
                  <c:v>0.23200000000000001</c:v>
                </c:pt>
                <c:pt idx="76">
                  <c:v>0.26700000000000002</c:v>
                </c:pt>
                <c:pt idx="77">
                  <c:v>0.29099999999999998</c:v>
                </c:pt>
                <c:pt idx="78">
                  <c:v>0.23899999999999999</c:v>
                </c:pt>
                <c:pt idx="79">
                  <c:v>0.28299999999999997</c:v>
                </c:pt>
                <c:pt idx="80">
                  <c:v>0.32100000000000001</c:v>
                </c:pt>
                <c:pt idx="81">
                  <c:v>0.25</c:v>
                </c:pt>
                <c:pt idx="82">
                  <c:v>0.26</c:v>
                </c:pt>
                <c:pt idx="83">
                  <c:v>0.26900000000000002</c:v>
                </c:pt>
                <c:pt idx="84">
                  <c:v>0.25800000000000001</c:v>
                </c:pt>
                <c:pt idx="85">
                  <c:v>0.28000000000000003</c:v>
                </c:pt>
                <c:pt idx="86">
                  <c:v>0.28699999999999998</c:v>
                </c:pt>
                <c:pt idx="87">
                  <c:v>0.26800000000000002</c:v>
                </c:pt>
                <c:pt idx="88">
                  <c:v>0.28799999999999998</c:v>
                </c:pt>
                <c:pt idx="89">
                  <c:v>0.29599999999999999</c:v>
                </c:pt>
                <c:pt idx="90">
                  <c:v>0.25700000000000001</c:v>
                </c:pt>
                <c:pt idx="91">
                  <c:v>0.28999999999999998</c:v>
                </c:pt>
                <c:pt idx="92">
                  <c:v>0.29299999999999998</c:v>
                </c:pt>
                <c:pt idx="93">
                  <c:v>0.28499999999999998</c:v>
                </c:pt>
                <c:pt idx="94">
                  <c:v>0.29199999999999998</c:v>
                </c:pt>
                <c:pt idx="95">
                  <c:v>0.29899999999999999</c:v>
                </c:pt>
                <c:pt idx="96">
                  <c:v>0.29199999999999998</c:v>
                </c:pt>
                <c:pt idx="97">
                  <c:v>0.30099999999999999</c:v>
                </c:pt>
                <c:pt idx="98">
                  <c:v>0.3</c:v>
                </c:pt>
                <c:pt idx="99">
                  <c:v>0.26800000000000002</c:v>
                </c:pt>
                <c:pt idx="100">
                  <c:v>0.27500000000000002</c:v>
                </c:pt>
                <c:pt idx="101">
                  <c:v>0.28799999999999998</c:v>
                </c:pt>
                <c:pt idx="102">
                  <c:v>0.27700000000000002</c:v>
                </c:pt>
                <c:pt idx="103">
                  <c:v>0.28199999999999997</c:v>
                </c:pt>
                <c:pt idx="104">
                  <c:v>0.28899999999999998</c:v>
                </c:pt>
                <c:pt idx="105">
                  <c:v>0.28599999999999998</c:v>
                </c:pt>
                <c:pt idx="106">
                  <c:v>0.311</c:v>
                </c:pt>
                <c:pt idx="107">
                  <c:v>0.29799999999999999</c:v>
                </c:pt>
                <c:pt idx="108">
                  <c:v>0.219</c:v>
                </c:pt>
                <c:pt idx="109">
                  <c:v>0.22900000000000001</c:v>
                </c:pt>
                <c:pt idx="110">
                  <c:v>0.23899999999999999</c:v>
                </c:pt>
                <c:pt idx="111">
                  <c:v>0.23300000000000001</c:v>
                </c:pt>
                <c:pt idx="112">
                  <c:v>0.246</c:v>
                </c:pt>
                <c:pt idx="113">
                  <c:v>0.25</c:v>
                </c:pt>
                <c:pt idx="114">
                  <c:v>0.23899999999999999</c:v>
                </c:pt>
                <c:pt idx="115">
                  <c:v>0.247</c:v>
                </c:pt>
                <c:pt idx="116">
                  <c:v>0.255</c:v>
                </c:pt>
                <c:pt idx="117">
                  <c:v>0.23699999999999999</c:v>
                </c:pt>
                <c:pt idx="118">
                  <c:v>0.254</c:v>
                </c:pt>
                <c:pt idx="119">
                  <c:v>0.27100000000000002</c:v>
                </c:pt>
                <c:pt idx="120">
                  <c:v>0.25</c:v>
                </c:pt>
                <c:pt idx="121">
                  <c:v>0.27700000000000002</c:v>
                </c:pt>
                <c:pt idx="122">
                  <c:v>0.29699999999999999</c:v>
                </c:pt>
                <c:pt idx="123">
                  <c:v>0.26200000000000001</c:v>
                </c:pt>
                <c:pt idx="124">
                  <c:v>0.29899999999999999</c:v>
                </c:pt>
                <c:pt idx="125">
                  <c:v>0.316</c:v>
                </c:pt>
                <c:pt idx="126">
                  <c:v>0.24199999999999999</c:v>
                </c:pt>
                <c:pt idx="127">
                  <c:v>0.27700000000000002</c:v>
                </c:pt>
                <c:pt idx="128">
                  <c:v>0.313</c:v>
                </c:pt>
                <c:pt idx="129">
                  <c:v>0.26900000000000002</c:v>
                </c:pt>
                <c:pt idx="130">
                  <c:v>0.29899999999999999</c:v>
                </c:pt>
                <c:pt idx="131">
                  <c:v>0.307</c:v>
                </c:pt>
                <c:pt idx="132">
                  <c:v>0.29199999999999998</c:v>
                </c:pt>
                <c:pt idx="133">
                  <c:v>0.312</c:v>
                </c:pt>
                <c:pt idx="134">
                  <c:v>0.313</c:v>
                </c:pt>
                <c:pt idx="135">
                  <c:v>0.19800000000000001</c:v>
                </c:pt>
                <c:pt idx="136">
                  <c:v>0.20300000000000001</c:v>
                </c:pt>
                <c:pt idx="137">
                  <c:v>0.20300000000000001</c:v>
                </c:pt>
                <c:pt idx="138">
                  <c:v>0.20300000000000001</c:v>
                </c:pt>
                <c:pt idx="139">
                  <c:v>0.21099999999999999</c:v>
                </c:pt>
                <c:pt idx="140">
                  <c:v>0.214</c:v>
                </c:pt>
                <c:pt idx="141">
                  <c:v>0.20499999999999999</c:v>
                </c:pt>
                <c:pt idx="142">
                  <c:v>0.21099999999999999</c:v>
                </c:pt>
                <c:pt idx="143">
                  <c:v>0.222</c:v>
                </c:pt>
                <c:pt idx="144">
                  <c:v>0.20899999999999999</c:v>
                </c:pt>
                <c:pt idx="145">
                  <c:v>0.222</c:v>
                </c:pt>
                <c:pt idx="146">
                  <c:v>0.23200000000000001</c:v>
                </c:pt>
                <c:pt idx="147">
                  <c:v>0.22500000000000001</c:v>
                </c:pt>
                <c:pt idx="148">
                  <c:v>0.246</c:v>
                </c:pt>
                <c:pt idx="149">
                  <c:v>0.26700000000000002</c:v>
                </c:pt>
                <c:pt idx="150">
                  <c:v>0.23499999999999999</c:v>
                </c:pt>
                <c:pt idx="151">
                  <c:v>0.25900000000000001</c:v>
                </c:pt>
                <c:pt idx="152">
                  <c:v>0.28799999999999998</c:v>
                </c:pt>
                <c:pt idx="153">
                  <c:v>0.217</c:v>
                </c:pt>
                <c:pt idx="154">
                  <c:v>0.23899999999999999</c:v>
                </c:pt>
                <c:pt idx="155">
                  <c:v>0.248</c:v>
                </c:pt>
                <c:pt idx="156">
                  <c:v>0.23200000000000001</c:v>
                </c:pt>
                <c:pt idx="157">
                  <c:v>0.26700000000000002</c:v>
                </c:pt>
                <c:pt idx="158">
                  <c:v>0.29099999999999998</c:v>
                </c:pt>
                <c:pt idx="159">
                  <c:v>0.23899999999999999</c:v>
                </c:pt>
                <c:pt idx="160">
                  <c:v>0.28399999999999997</c:v>
                </c:pt>
                <c:pt idx="161">
                  <c:v>0.32100000000000001</c:v>
                </c:pt>
              </c:numCache>
            </c:numRef>
          </c:xVal>
          <c:yVal>
            <c:numRef>
              <c:f>Sheet1!$C$2:$C$163</c:f>
              <c:numCache>
                <c:formatCode>General</c:formatCode>
                <c:ptCount val="162"/>
                <c:pt idx="55">
                  <c:v>81.99</c:v>
                </c:pt>
                <c:pt idx="136">
                  <c:v>81.99</c:v>
                </c:pt>
              </c:numCache>
            </c:numRef>
          </c:yVal>
          <c:smooth val="0"/>
          <c:extLst>
            <c:ext xmlns:c16="http://schemas.microsoft.com/office/drawing/2014/chart" uri="{C3380CC4-5D6E-409C-BE32-E72D297353CC}">
              <c16:uniqueId val="{00000003-B087-45A1-B6F2-981A9ABC2D70}"/>
            </c:ext>
          </c:extLst>
        </c:ser>
        <c:dLbls>
          <c:showLegendKey val="0"/>
          <c:showVal val="0"/>
          <c:showCatName val="0"/>
          <c:showSerName val="0"/>
          <c:showPercent val="0"/>
          <c:showBubbleSize val="0"/>
        </c:dLbls>
        <c:axId val="1491954703"/>
        <c:axId val="1491958543"/>
      </c:scatterChart>
      <c:valAx>
        <c:axId val="1491954703"/>
        <c:scaling>
          <c:orientation val="minMax"/>
          <c:min val="0.17"/>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Sth1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491958543"/>
        <c:crosses val="autoZero"/>
        <c:crossBetween val="midCat"/>
        <c:majorUnit val="0.1"/>
      </c:valAx>
      <c:valAx>
        <c:axId val="1491958543"/>
        <c:scaling>
          <c:orientation val="minMax"/>
          <c:min val="7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Empty Top Load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91954703"/>
        <c:crossesAt val="0.17"/>
        <c:crossBetween val="midCat"/>
        <c:majorUnit val="2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710249947754448"/>
          <c:y val="4.0558683528624288E-2"/>
          <c:w val="0.59766959661398478"/>
          <c:h val="0.75493860573032967"/>
        </c:manualLayout>
      </c:layout>
      <c:scatterChart>
        <c:scatterStyle val="lineMarker"/>
        <c:varyColors val="0"/>
        <c:ser>
          <c:idx val="0"/>
          <c:order val="0"/>
          <c:tx>
            <c:strRef>
              <c:f>Sheet1!$B$1</c:f>
              <c:strCache>
                <c:ptCount val="1"/>
                <c:pt idx="0">
                  <c:v>Empty_top_load</c:v>
                </c:pt>
              </c:strCache>
            </c:strRef>
          </c:tx>
          <c:spPr>
            <a:ln w="19050" cap="rnd">
              <a:noFill/>
              <a:round/>
            </a:ln>
            <a:effectLst/>
          </c:spPr>
          <c:marker>
            <c:symbol val="circle"/>
            <c:size val="5"/>
            <c:spPr>
              <a:solidFill>
                <a:schemeClr val="accent5">
                  <a:lumMod val="60000"/>
                  <a:lumOff val="40000"/>
                </a:schemeClr>
              </a:solidFill>
              <a:ln w="9525">
                <a:solidFill>
                  <a:schemeClr val="accent1"/>
                </a:solidFill>
              </a:ln>
              <a:effectLst/>
            </c:spPr>
          </c:marker>
          <c:trendline>
            <c:spPr>
              <a:ln w="28575" cap="rnd">
                <a:solidFill>
                  <a:srgbClr val="FF7D7D"/>
                </a:solidFill>
                <a:prstDash val="sysDash"/>
              </a:ln>
              <a:effectLst/>
            </c:spPr>
            <c:trendlineType val="linear"/>
            <c:dispRSqr val="0"/>
            <c:dispEq val="0"/>
          </c:trendline>
          <c:xVal>
            <c:numRef>
              <c:f>Sheet1!$A$2:$A$163</c:f>
              <c:numCache>
                <c:formatCode>0.000</c:formatCode>
                <c:ptCount val="162"/>
                <c:pt idx="0">
                  <c:v>0.2374938428401947</c:v>
                </c:pt>
                <c:pt idx="1">
                  <c:v>0.25002124905586243</c:v>
                </c:pt>
                <c:pt idx="2">
                  <c:v>0.25286018848419189</c:v>
                </c:pt>
                <c:pt idx="3">
                  <c:v>0.24908024072647089</c:v>
                </c:pt>
                <c:pt idx="4">
                  <c:v>0.27284348011016851</c:v>
                </c:pt>
                <c:pt idx="5">
                  <c:v>0.2900187075138092</c:v>
                </c:pt>
                <c:pt idx="6">
                  <c:v>0.2503686249256134</c:v>
                </c:pt>
                <c:pt idx="7">
                  <c:v>0.26226493716239929</c:v>
                </c:pt>
                <c:pt idx="8">
                  <c:v>0.29527419805526728</c:v>
                </c:pt>
                <c:pt idx="9">
                  <c:v>0.25221019983291632</c:v>
                </c:pt>
                <c:pt idx="10">
                  <c:v>0.2694665789604187</c:v>
                </c:pt>
                <c:pt idx="11">
                  <c:v>0.29950743913650513</c:v>
                </c:pt>
                <c:pt idx="12">
                  <c:v>0.26454991102218628</c:v>
                </c:pt>
                <c:pt idx="13">
                  <c:v>0.26669555902481079</c:v>
                </c:pt>
                <c:pt idx="14">
                  <c:v>0.29113790392875671</c:v>
                </c:pt>
                <c:pt idx="15">
                  <c:v>0.26561015844345093</c:v>
                </c:pt>
                <c:pt idx="16">
                  <c:v>0.28677773475646973</c:v>
                </c:pt>
                <c:pt idx="17">
                  <c:v>0.29240459203720093</c:v>
                </c:pt>
                <c:pt idx="18">
                  <c:v>0.25523558259010309</c:v>
                </c:pt>
                <c:pt idx="19">
                  <c:v>0.2553272545337677</c:v>
                </c:pt>
                <c:pt idx="20">
                  <c:v>0.27138707041740417</c:v>
                </c:pt>
                <c:pt idx="21">
                  <c:v>0.28305327892303472</c:v>
                </c:pt>
                <c:pt idx="22">
                  <c:v>0.28511565923690801</c:v>
                </c:pt>
                <c:pt idx="23">
                  <c:v>0.30636441707611078</c:v>
                </c:pt>
                <c:pt idx="24">
                  <c:v>0.26936641335487371</c:v>
                </c:pt>
                <c:pt idx="25">
                  <c:v>0.2889065146446228</c:v>
                </c:pt>
                <c:pt idx="26">
                  <c:v>0.30228251218795782</c:v>
                </c:pt>
                <c:pt idx="27">
                  <c:v>0.23967784643173221</c:v>
                </c:pt>
                <c:pt idx="28">
                  <c:v>0.23842477798461911</c:v>
                </c:pt>
                <c:pt idx="29">
                  <c:v>0.22965067625045779</c:v>
                </c:pt>
                <c:pt idx="30">
                  <c:v>0.2328070551156998</c:v>
                </c:pt>
                <c:pt idx="31">
                  <c:v>0.23335157334804529</c:v>
                </c:pt>
                <c:pt idx="32">
                  <c:v>0.24981071054935461</c:v>
                </c:pt>
                <c:pt idx="33">
                  <c:v>0.22861890494823461</c:v>
                </c:pt>
                <c:pt idx="34">
                  <c:v>0.25661861896514893</c:v>
                </c:pt>
                <c:pt idx="35">
                  <c:v>0.2405099272727966</c:v>
                </c:pt>
                <c:pt idx="36">
                  <c:v>0.23005770146846771</c:v>
                </c:pt>
                <c:pt idx="37">
                  <c:v>0.2464004456996918</c:v>
                </c:pt>
                <c:pt idx="38">
                  <c:v>0.25208845734596252</c:v>
                </c:pt>
                <c:pt idx="39">
                  <c:v>0.24618776142597201</c:v>
                </c:pt>
                <c:pt idx="40">
                  <c:v>0.25997048616409302</c:v>
                </c:pt>
                <c:pt idx="41">
                  <c:v>0.29851716756820679</c:v>
                </c:pt>
                <c:pt idx="42">
                  <c:v>0.2448654621839523</c:v>
                </c:pt>
                <c:pt idx="43">
                  <c:v>0.26642084121704102</c:v>
                </c:pt>
                <c:pt idx="44">
                  <c:v>0.27543449401855469</c:v>
                </c:pt>
                <c:pt idx="45">
                  <c:v>0.232105553150177</c:v>
                </c:pt>
                <c:pt idx="46">
                  <c:v>0.26310527324676508</c:v>
                </c:pt>
                <c:pt idx="47">
                  <c:v>0.28506955504417419</c:v>
                </c:pt>
                <c:pt idx="48">
                  <c:v>0.25017142295837402</c:v>
                </c:pt>
                <c:pt idx="49">
                  <c:v>0.27180826663970947</c:v>
                </c:pt>
                <c:pt idx="50">
                  <c:v>0.29383119940757751</c:v>
                </c:pt>
                <c:pt idx="51">
                  <c:v>0.2783561646938324</c:v>
                </c:pt>
                <c:pt idx="52">
                  <c:v>0.27771264314651489</c:v>
                </c:pt>
                <c:pt idx="53">
                  <c:v>0.31064578890800482</c:v>
                </c:pt>
                <c:pt idx="54">
                  <c:v>0.18838229775428769</c:v>
                </c:pt>
                <c:pt idx="55">
                  <c:v>0.20890223979949951</c:v>
                </c:pt>
                <c:pt idx="56">
                  <c:v>0.20174320042133331</c:v>
                </c:pt>
                <c:pt idx="57">
                  <c:v>0.2089152783155441</c:v>
                </c:pt>
                <c:pt idx="58">
                  <c:v>0.202674075961113</c:v>
                </c:pt>
                <c:pt idx="59">
                  <c:v>0.22830736637115481</c:v>
                </c:pt>
                <c:pt idx="60">
                  <c:v>0.20257857441902161</c:v>
                </c:pt>
                <c:pt idx="61">
                  <c:v>0.22735594213008881</c:v>
                </c:pt>
                <c:pt idx="62">
                  <c:v>0.2257606238126755</c:v>
                </c:pt>
                <c:pt idx="63">
                  <c:v>0.22633260488510129</c:v>
                </c:pt>
                <c:pt idx="64">
                  <c:v>0.23272350430488589</c:v>
                </c:pt>
                <c:pt idx="65">
                  <c:v>0.22366885840892789</c:v>
                </c:pt>
                <c:pt idx="66">
                  <c:v>0.2246779799461365</c:v>
                </c:pt>
                <c:pt idx="67">
                  <c:v>0.23628407716751099</c:v>
                </c:pt>
                <c:pt idx="68">
                  <c:v>0.24851423501968381</c:v>
                </c:pt>
                <c:pt idx="69">
                  <c:v>0.2219962477684021</c:v>
                </c:pt>
                <c:pt idx="70">
                  <c:v>0.24870297312736511</c:v>
                </c:pt>
                <c:pt idx="71">
                  <c:v>0.25892823934555048</c:v>
                </c:pt>
                <c:pt idx="72">
                  <c:v>0.2298274636268616</c:v>
                </c:pt>
                <c:pt idx="73">
                  <c:v>0.22669325768947601</c:v>
                </c:pt>
                <c:pt idx="74">
                  <c:v>0.24001610279083249</c:v>
                </c:pt>
                <c:pt idx="75">
                  <c:v>0.22249823808670041</c:v>
                </c:pt>
                <c:pt idx="76">
                  <c:v>0.24185517430305481</c:v>
                </c:pt>
                <c:pt idx="77">
                  <c:v>0.29544895887374878</c:v>
                </c:pt>
                <c:pt idx="78">
                  <c:v>0.24892222881317139</c:v>
                </c:pt>
                <c:pt idx="79">
                  <c:v>0.2717348039150238</c:v>
                </c:pt>
                <c:pt idx="80">
                  <c:v>0.29404860734939581</c:v>
                </c:pt>
                <c:pt idx="81">
                  <c:v>0.2374938428401947</c:v>
                </c:pt>
                <c:pt idx="82">
                  <c:v>0.25002124905586243</c:v>
                </c:pt>
                <c:pt idx="83">
                  <c:v>0.25286018848419189</c:v>
                </c:pt>
                <c:pt idx="84">
                  <c:v>0.24908024072647089</c:v>
                </c:pt>
                <c:pt idx="85">
                  <c:v>0.27284348011016851</c:v>
                </c:pt>
                <c:pt idx="86">
                  <c:v>0.2900187075138092</c:v>
                </c:pt>
                <c:pt idx="87">
                  <c:v>0.2503686249256134</c:v>
                </c:pt>
                <c:pt idx="88">
                  <c:v>0.26226493716239929</c:v>
                </c:pt>
                <c:pt idx="89">
                  <c:v>0.29527419805526728</c:v>
                </c:pt>
                <c:pt idx="90">
                  <c:v>0.25210994482040411</c:v>
                </c:pt>
                <c:pt idx="91">
                  <c:v>0.26916423439979548</c:v>
                </c:pt>
                <c:pt idx="92">
                  <c:v>0.29958373308181763</c:v>
                </c:pt>
                <c:pt idx="93">
                  <c:v>0.26466271281242371</c:v>
                </c:pt>
                <c:pt idx="94">
                  <c:v>0.26706767082214361</c:v>
                </c:pt>
                <c:pt idx="95">
                  <c:v>0.2912784218788147</c:v>
                </c:pt>
                <c:pt idx="96">
                  <c:v>0.26536911725997919</c:v>
                </c:pt>
                <c:pt idx="97">
                  <c:v>0.2866320013999939</c:v>
                </c:pt>
                <c:pt idx="98">
                  <c:v>0.29265254735946661</c:v>
                </c:pt>
                <c:pt idx="99">
                  <c:v>0.25517180562019348</c:v>
                </c:pt>
                <c:pt idx="100">
                  <c:v>0.28373581171035772</c:v>
                </c:pt>
                <c:pt idx="101">
                  <c:v>0.27162456512451172</c:v>
                </c:pt>
                <c:pt idx="102">
                  <c:v>0.2829613983631134</c:v>
                </c:pt>
                <c:pt idx="103">
                  <c:v>0.273211270570755</c:v>
                </c:pt>
                <c:pt idx="104">
                  <c:v>0.27323272824287409</c:v>
                </c:pt>
                <c:pt idx="105">
                  <c:v>0.26942825317382813</c:v>
                </c:pt>
                <c:pt idx="106">
                  <c:v>0.2891230583190918</c:v>
                </c:pt>
                <c:pt idx="107">
                  <c:v>0.30205225944519037</c:v>
                </c:pt>
                <c:pt idx="108">
                  <c:v>0.23967784643173221</c:v>
                </c:pt>
                <c:pt idx="109">
                  <c:v>0.23842477798461911</c:v>
                </c:pt>
                <c:pt idx="110">
                  <c:v>0.22965067625045779</c:v>
                </c:pt>
                <c:pt idx="111">
                  <c:v>0.2328070551156998</c:v>
                </c:pt>
                <c:pt idx="112">
                  <c:v>0.23335157334804529</c:v>
                </c:pt>
                <c:pt idx="113">
                  <c:v>0.24981071054935461</c:v>
                </c:pt>
                <c:pt idx="114">
                  <c:v>0.22861890494823461</c:v>
                </c:pt>
                <c:pt idx="115">
                  <c:v>0.25661861896514893</c:v>
                </c:pt>
                <c:pt idx="116">
                  <c:v>0.2405099272727966</c:v>
                </c:pt>
                <c:pt idx="117">
                  <c:v>0.22948539257049561</c:v>
                </c:pt>
                <c:pt idx="118">
                  <c:v>0.24646031856536871</c:v>
                </c:pt>
                <c:pt idx="119">
                  <c:v>0.25200194120407099</c:v>
                </c:pt>
                <c:pt idx="120">
                  <c:v>0.24629069864749911</c:v>
                </c:pt>
                <c:pt idx="121">
                  <c:v>0.25999954342842102</c:v>
                </c:pt>
                <c:pt idx="122">
                  <c:v>0.29862788319587708</c:v>
                </c:pt>
                <c:pt idx="123">
                  <c:v>0.24500201642513281</c:v>
                </c:pt>
                <c:pt idx="124">
                  <c:v>0.26629012823104858</c:v>
                </c:pt>
                <c:pt idx="125">
                  <c:v>0.27524125576019293</c:v>
                </c:pt>
                <c:pt idx="126">
                  <c:v>0.2322356104850769</c:v>
                </c:pt>
                <c:pt idx="127">
                  <c:v>0.26328310370445251</c:v>
                </c:pt>
                <c:pt idx="128">
                  <c:v>0.28504237532615662</c:v>
                </c:pt>
                <c:pt idx="129">
                  <c:v>0.2508222758769989</c:v>
                </c:pt>
                <c:pt idx="130">
                  <c:v>0.27182978391647339</c:v>
                </c:pt>
                <c:pt idx="131">
                  <c:v>0.29421597719192499</c:v>
                </c:pt>
                <c:pt idx="132">
                  <c:v>0.27856239676475519</c:v>
                </c:pt>
                <c:pt idx="133">
                  <c:v>0.2777569591999054</c:v>
                </c:pt>
                <c:pt idx="134">
                  <c:v>0.31068602204322809</c:v>
                </c:pt>
                <c:pt idx="135">
                  <c:v>0.18838229775428769</c:v>
                </c:pt>
                <c:pt idx="136">
                  <c:v>0.20890223979949951</c:v>
                </c:pt>
                <c:pt idx="137">
                  <c:v>0.20174320042133331</c:v>
                </c:pt>
                <c:pt idx="138">
                  <c:v>0.2089152783155441</c:v>
                </c:pt>
                <c:pt idx="139">
                  <c:v>0.202674075961113</c:v>
                </c:pt>
                <c:pt idx="140">
                  <c:v>0.22830736637115481</c:v>
                </c:pt>
                <c:pt idx="141">
                  <c:v>0.20257857441902161</c:v>
                </c:pt>
                <c:pt idx="142">
                  <c:v>0.22735594213008881</c:v>
                </c:pt>
                <c:pt idx="143">
                  <c:v>0.2257606238126755</c:v>
                </c:pt>
                <c:pt idx="144">
                  <c:v>0.22631774842739111</c:v>
                </c:pt>
                <c:pt idx="145">
                  <c:v>0.23271128535270691</c:v>
                </c:pt>
                <c:pt idx="146">
                  <c:v>0.22363518178462979</c:v>
                </c:pt>
                <c:pt idx="147">
                  <c:v>0.2246676683425903</c:v>
                </c:pt>
                <c:pt idx="148">
                  <c:v>0.23636274039745331</c:v>
                </c:pt>
                <c:pt idx="149">
                  <c:v>0.24847172200679779</c:v>
                </c:pt>
                <c:pt idx="150">
                  <c:v>0.2223195880651474</c:v>
                </c:pt>
                <c:pt idx="151">
                  <c:v>0.24876402318477631</c:v>
                </c:pt>
                <c:pt idx="152">
                  <c:v>0.25890696048736572</c:v>
                </c:pt>
                <c:pt idx="153">
                  <c:v>0.2298441678285599</c:v>
                </c:pt>
                <c:pt idx="154">
                  <c:v>0.22663260996341711</c:v>
                </c:pt>
                <c:pt idx="155">
                  <c:v>0.23961001634597781</c:v>
                </c:pt>
                <c:pt idx="156">
                  <c:v>0.22243694961071009</c:v>
                </c:pt>
                <c:pt idx="157">
                  <c:v>0.24204407632350919</c:v>
                </c:pt>
                <c:pt idx="158">
                  <c:v>0.29545244574546808</c:v>
                </c:pt>
                <c:pt idx="159">
                  <c:v>0.2489558011293411</c:v>
                </c:pt>
                <c:pt idx="160">
                  <c:v>0.27161037921905518</c:v>
                </c:pt>
                <c:pt idx="161">
                  <c:v>0.29385450482368469</c:v>
                </c:pt>
              </c:numCache>
            </c:numRef>
          </c:xVal>
          <c:yVal>
            <c:numRef>
              <c:f>Sheet1!$B$2:$B$163</c:f>
              <c:numCache>
                <c:formatCode>General</c:formatCode>
                <c:ptCount val="162"/>
                <c:pt idx="0">
                  <c:v>150.07</c:v>
                </c:pt>
                <c:pt idx="1">
                  <c:v>145.81</c:v>
                </c:pt>
                <c:pt idx="2">
                  <c:v>139.1</c:v>
                </c:pt>
                <c:pt idx="3">
                  <c:v>150.78</c:v>
                </c:pt>
                <c:pt idx="4">
                  <c:v>138</c:v>
                </c:pt>
                <c:pt idx="5">
                  <c:v>134.07</c:v>
                </c:pt>
                <c:pt idx="6">
                  <c:v>135.54</c:v>
                </c:pt>
                <c:pt idx="7">
                  <c:v>127.33</c:v>
                </c:pt>
                <c:pt idx="8">
                  <c:v>137.85</c:v>
                </c:pt>
                <c:pt idx="9">
                  <c:v>135.54</c:v>
                </c:pt>
                <c:pt idx="10">
                  <c:v>113.85</c:v>
                </c:pt>
                <c:pt idx="11">
                  <c:v>108.26</c:v>
                </c:pt>
                <c:pt idx="12">
                  <c:v>128.69</c:v>
                </c:pt>
                <c:pt idx="13">
                  <c:v>120.65</c:v>
                </c:pt>
                <c:pt idx="14">
                  <c:v>105.23</c:v>
                </c:pt>
                <c:pt idx="15">
                  <c:v>126.14</c:v>
                </c:pt>
                <c:pt idx="16">
                  <c:v>112.21</c:v>
                </c:pt>
                <c:pt idx="17">
                  <c:v>106.51</c:v>
                </c:pt>
                <c:pt idx="18">
                  <c:v>124</c:v>
                </c:pt>
                <c:pt idx="19">
                  <c:v>116.49</c:v>
                </c:pt>
                <c:pt idx="20">
                  <c:v>109.72</c:v>
                </c:pt>
                <c:pt idx="21">
                  <c:v>129.35</c:v>
                </c:pt>
                <c:pt idx="22">
                  <c:v>106.43</c:v>
                </c:pt>
                <c:pt idx="23">
                  <c:v>108.38</c:v>
                </c:pt>
                <c:pt idx="24">
                  <c:v>129.62</c:v>
                </c:pt>
                <c:pt idx="25">
                  <c:v>106.54</c:v>
                </c:pt>
                <c:pt idx="26">
                  <c:v>106.99</c:v>
                </c:pt>
                <c:pt idx="27">
                  <c:v>165.36</c:v>
                </c:pt>
                <c:pt idx="28">
                  <c:v>153.59</c:v>
                </c:pt>
                <c:pt idx="29">
                  <c:v>155.08000000000001</c:v>
                </c:pt>
                <c:pt idx="30">
                  <c:v>152.97999999999999</c:v>
                </c:pt>
                <c:pt idx="31">
                  <c:v>151.09</c:v>
                </c:pt>
                <c:pt idx="32">
                  <c:v>141.94</c:v>
                </c:pt>
                <c:pt idx="33">
                  <c:v>157.56</c:v>
                </c:pt>
                <c:pt idx="34">
                  <c:v>150.36000000000001</c:v>
                </c:pt>
                <c:pt idx="35">
                  <c:v>148.31</c:v>
                </c:pt>
                <c:pt idx="36">
                  <c:v>155.21</c:v>
                </c:pt>
                <c:pt idx="37">
                  <c:v>135.03</c:v>
                </c:pt>
                <c:pt idx="38">
                  <c:v>121.37</c:v>
                </c:pt>
                <c:pt idx="39">
                  <c:v>142.29</c:v>
                </c:pt>
                <c:pt idx="40">
                  <c:v>131.69999999999999</c:v>
                </c:pt>
                <c:pt idx="41">
                  <c:v>112.18</c:v>
                </c:pt>
                <c:pt idx="42">
                  <c:v>140.28</c:v>
                </c:pt>
                <c:pt idx="43">
                  <c:v>126.09</c:v>
                </c:pt>
                <c:pt idx="44">
                  <c:v>109.6</c:v>
                </c:pt>
                <c:pt idx="45">
                  <c:v>146.41999999999999</c:v>
                </c:pt>
                <c:pt idx="46">
                  <c:v>118.23</c:v>
                </c:pt>
                <c:pt idx="47">
                  <c:v>94.54</c:v>
                </c:pt>
                <c:pt idx="48">
                  <c:v>138.63999999999999</c:v>
                </c:pt>
                <c:pt idx="49">
                  <c:v>112.09</c:v>
                </c:pt>
                <c:pt idx="50">
                  <c:v>102.7</c:v>
                </c:pt>
                <c:pt idx="51">
                  <c:v>126.14</c:v>
                </c:pt>
                <c:pt idx="52">
                  <c:v>114.09</c:v>
                </c:pt>
                <c:pt idx="53">
                  <c:v>102.9</c:v>
                </c:pt>
                <c:pt idx="54">
                  <c:v>108.81</c:v>
                </c:pt>
                <c:pt idx="56">
                  <c:v>154.97</c:v>
                </c:pt>
                <c:pt idx="57">
                  <c:v>99.05</c:v>
                </c:pt>
                <c:pt idx="58">
                  <c:v>165.61</c:v>
                </c:pt>
                <c:pt idx="59">
                  <c:v>154.72</c:v>
                </c:pt>
                <c:pt idx="60">
                  <c:v>165.23</c:v>
                </c:pt>
                <c:pt idx="61">
                  <c:v>164.07</c:v>
                </c:pt>
                <c:pt idx="62">
                  <c:v>155.35</c:v>
                </c:pt>
                <c:pt idx="63">
                  <c:v>166.22</c:v>
                </c:pt>
                <c:pt idx="64">
                  <c:v>158.47999999999999</c:v>
                </c:pt>
                <c:pt idx="65">
                  <c:v>145.38999999999999</c:v>
                </c:pt>
                <c:pt idx="66">
                  <c:v>162.96</c:v>
                </c:pt>
                <c:pt idx="67">
                  <c:v>148.66999999999999</c:v>
                </c:pt>
                <c:pt idx="68">
                  <c:v>138.66</c:v>
                </c:pt>
                <c:pt idx="69">
                  <c:v>156.33000000000001</c:v>
                </c:pt>
                <c:pt idx="70">
                  <c:v>137.22</c:v>
                </c:pt>
                <c:pt idx="71">
                  <c:v>120.94</c:v>
                </c:pt>
                <c:pt idx="72">
                  <c:v>154.87</c:v>
                </c:pt>
                <c:pt idx="73">
                  <c:v>141.9</c:v>
                </c:pt>
                <c:pt idx="74">
                  <c:v>122.91</c:v>
                </c:pt>
                <c:pt idx="75">
                  <c:v>159</c:v>
                </c:pt>
                <c:pt idx="76">
                  <c:v>134.06</c:v>
                </c:pt>
                <c:pt idx="77">
                  <c:v>116.48</c:v>
                </c:pt>
                <c:pt idx="78">
                  <c:v>152.33000000000001</c:v>
                </c:pt>
                <c:pt idx="79">
                  <c:v>129.29</c:v>
                </c:pt>
                <c:pt idx="80">
                  <c:v>115.12</c:v>
                </c:pt>
                <c:pt idx="81">
                  <c:v>150.07</c:v>
                </c:pt>
                <c:pt idx="82">
                  <c:v>145.81</c:v>
                </c:pt>
                <c:pt idx="83">
                  <c:v>139.1</c:v>
                </c:pt>
                <c:pt idx="84">
                  <c:v>150.78</c:v>
                </c:pt>
                <c:pt idx="85">
                  <c:v>138</c:v>
                </c:pt>
                <c:pt idx="86">
                  <c:v>134.07</c:v>
                </c:pt>
                <c:pt idx="87">
                  <c:v>135.54</c:v>
                </c:pt>
                <c:pt idx="88">
                  <c:v>127.33</c:v>
                </c:pt>
                <c:pt idx="89">
                  <c:v>137.85</c:v>
                </c:pt>
                <c:pt idx="90">
                  <c:v>135.15</c:v>
                </c:pt>
                <c:pt idx="91">
                  <c:v>122.25</c:v>
                </c:pt>
                <c:pt idx="92">
                  <c:v>107.27</c:v>
                </c:pt>
                <c:pt idx="93">
                  <c:v>127.99</c:v>
                </c:pt>
                <c:pt idx="94">
                  <c:v>118.56</c:v>
                </c:pt>
                <c:pt idx="95">
                  <c:v>105</c:v>
                </c:pt>
                <c:pt idx="96">
                  <c:v>124.48</c:v>
                </c:pt>
                <c:pt idx="97">
                  <c:v>111.03</c:v>
                </c:pt>
                <c:pt idx="98">
                  <c:v>107.1</c:v>
                </c:pt>
                <c:pt idx="99">
                  <c:v>129.75</c:v>
                </c:pt>
                <c:pt idx="100">
                  <c:v>116.9</c:v>
                </c:pt>
                <c:pt idx="101">
                  <c:v>107.45</c:v>
                </c:pt>
                <c:pt idx="102">
                  <c:v>129.86000000000001</c:v>
                </c:pt>
                <c:pt idx="103">
                  <c:v>117.05</c:v>
                </c:pt>
                <c:pt idx="104">
                  <c:v>108.98</c:v>
                </c:pt>
                <c:pt idx="105">
                  <c:v>130.07</c:v>
                </c:pt>
                <c:pt idx="106">
                  <c:v>106.85</c:v>
                </c:pt>
                <c:pt idx="107">
                  <c:v>107.77</c:v>
                </c:pt>
                <c:pt idx="108">
                  <c:v>165.36</c:v>
                </c:pt>
                <c:pt idx="109">
                  <c:v>153.59</c:v>
                </c:pt>
                <c:pt idx="110">
                  <c:v>155.08000000000001</c:v>
                </c:pt>
                <c:pt idx="111">
                  <c:v>152.97999999999999</c:v>
                </c:pt>
                <c:pt idx="112">
                  <c:v>151.09</c:v>
                </c:pt>
                <c:pt idx="113">
                  <c:v>141.94</c:v>
                </c:pt>
                <c:pt idx="114">
                  <c:v>157.56</c:v>
                </c:pt>
                <c:pt idx="115">
                  <c:v>150.36000000000001</c:v>
                </c:pt>
                <c:pt idx="116">
                  <c:v>148.31</c:v>
                </c:pt>
                <c:pt idx="117">
                  <c:v>154.51</c:v>
                </c:pt>
                <c:pt idx="118">
                  <c:v>138.36000000000001</c:v>
                </c:pt>
                <c:pt idx="119">
                  <c:v>121.36</c:v>
                </c:pt>
                <c:pt idx="120">
                  <c:v>142.27000000000001</c:v>
                </c:pt>
                <c:pt idx="121">
                  <c:v>129.91999999999999</c:v>
                </c:pt>
                <c:pt idx="122">
                  <c:v>113.98</c:v>
                </c:pt>
                <c:pt idx="123">
                  <c:v>140.31</c:v>
                </c:pt>
                <c:pt idx="124">
                  <c:v>125.55</c:v>
                </c:pt>
                <c:pt idx="125">
                  <c:v>113.39</c:v>
                </c:pt>
                <c:pt idx="126">
                  <c:v>146.62</c:v>
                </c:pt>
                <c:pt idx="127">
                  <c:v>120.29</c:v>
                </c:pt>
                <c:pt idx="128">
                  <c:v>94.78</c:v>
                </c:pt>
                <c:pt idx="129">
                  <c:v>137.81</c:v>
                </c:pt>
                <c:pt idx="130">
                  <c:v>114.92</c:v>
                </c:pt>
                <c:pt idx="131">
                  <c:v>102.57</c:v>
                </c:pt>
                <c:pt idx="132">
                  <c:v>125.49</c:v>
                </c:pt>
                <c:pt idx="133">
                  <c:v>114.49</c:v>
                </c:pt>
                <c:pt idx="134">
                  <c:v>104.74</c:v>
                </c:pt>
                <c:pt idx="135">
                  <c:v>108.81</c:v>
                </c:pt>
                <c:pt idx="137">
                  <c:v>154.97</c:v>
                </c:pt>
                <c:pt idx="138">
                  <c:v>99.05</c:v>
                </c:pt>
                <c:pt idx="139">
                  <c:v>165.61</c:v>
                </c:pt>
                <c:pt idx="140">
                  <c:v>154.72</c:v>
                </c:pt>
                <c:pt idx="141">
                  <c:v>165.23</c:v>
                </c:pt>
                <c:pt idx="142">
                  <c:v>164.07</c:v>
                </c:pt>
                <c:pt idx="143">
                  <c:v>155.35</c:v>
                </c:pt>
                <c:pt idx="144">
                  <c:v>166.69</c:v>
                </c:pt>
                <c:pt idx="145">
                  <c:v>159.66</c:v>
                </c:pt>
                <c:pt idx="146">
                  <c:v>144.19</c:v>
                </c:pt>
                <c:pt idx="147">
                  <c:v>161.75</c:v>
                </c:pt>
                <c:pt idx="148">
                  <c:v>148.63</c:v>
                </c:pt>
                <c:pt idx="149">
                  <c:v>136.09</c:v>
                </c:pt>
                <c:pt idx="150">
                  <c:v>151.41999999999999</c:v>
                </c:pt>
                <c:pt idx="151">
                  <c:v>138.52000000000001</c:v>
                </c:pt>
                <c:pt idx="152">
                  <c:v>121.64</c:v>
                </c:pt>
                <c:pt idx="153">
                  <c:v>157.87</c:v>
                </c:pt>
                <c:pt idx="154">
                  <c:v>139.79</c:v>
                </c:pt>
                <c:pt idx="155">
                  <c:v>122.7</c:v>
                </c:pt>
                <c:pt idx="156">
                  <c:v>160.88</c:v>
                </c:pt>
                <c:pt idx="157">
                  <c:v>132.1</c:v>
                </c:pt>
                <c:pt idx="158">
                  <c:v>118.65</c:v>
                </c:pt>
                <c:pt idx="159">
                  <c:v>153.03</c:v>
                </c:pt>
                <c:pt idx="160">
                  <c:v>130.06</c:v>
                </c:pt>
                <c:pt idx="161">
                  <c:v>114.95</c:v>
                </c:pt>
              </c:numCache>
            </c:numRef>
          </c:yVal>
          <c:smooth val="0"/>
          <c:extLst>
            <c:ext xmlns:c16="http://schemas.microsoft.com/office/drawing/2014/chart" uri="{C3380CC4-5D6E-409C-BE32-E72D297353CC}">
              <c16:uniqueId val="{00000001-EB3B-4C2F-80DD-9976816E45E6}"/>
            </c:ext>
          </c:extLst>
        </c:ser>
        <c:ser>
          <c:idx val="1"/>
          <c:order val="1"/>
          <c:tx>
            <c:strRef>
              <c:f>Sheet1!$C$1</c:f>
              <c:strCache>
                <c:ptCount val="1"/>
                <c:pt idx="0">
                  <c:v>Empty_top_load2</c:v>
                </c:pt>
              </c:strCache>
            </c:strRef>
          </c:tx>
          <c:spPr>
            <a:ln w="25400" cap="rnd">
              <a:noFill/>
              <a:round/>
            </a:ln>
            <a:effectLst/>
          </c:spPr>
          <c:marker>
            <c:symbol val="circle"/>
            <c:size val="5"/>
            <c:spPr>
              <a:solidFill>
                <a:schemeClr val="accent2"/>
              </a:solidFill>
              <a:ln w="9525">
                <a:solidFill>
                  <a:schemeClr val="accent2"/>
                </a:solidFill>
              </a:ln>
              <a:effectLst/>
            </c:spPr>
          </c:marker>
          <c:dPt>
            <c:idx val="55"/>
            <c:marker>
              <c:symbol val="circle"/>
              <c:size val="5"/>
              <c:spPr>
                <a:solidFill>
                  <a:srgbClr val="FF7D7D"/>
                </a:solidFill>
                <a:ln w="9525">
                  <a:solidFill>
                    <a:srgbClr val="FF7D7D"/>
                  </a:solidFill>
                </a:ln>
                <a:effectLst/>
              </c:spPr>
            </c:marker>
            <c:bubble3D val="0"/>
            <c:spPr>
              <a:ln w="25400" cap="rnd">
                <a:solidFill>
                  <a:srgbClr val="FF7D7D"/>
                </a:solidFill>
                <a:round/>
              </a:ln>
              <a:effectLst/>
            </c:spPr>
            <c:extLst>
              <c:ext xmlns:c16="http://schemas.microsoft.com/office/drawing/2014/chart" uri="{C3380CC4-5D6E-409C-BE32-E72D297353CC}">
                <c16:uniqueId val="{00000003-EB3B-4C2F-80DD-9976816E45E6}"/>
              </c:ext>
            </c:extLst>
          </c:dPt>
          <c:xVal>
            <c:numRef>
              <c:f>Sheet1!$A$2:$A$163</c:f>
              <c:numCache>
                <c:formatCode>0.000</c:formatCode>
                <c:ptCount val="162"/>
                <c:pt idx="0">
                  <c:v>0.2374938428401947</c:v>
                </c:pt>
                <c:pt idx="1">
                  <c:v>0.25002124905586243</c:v>
                </c:pt>
                <c:pt idx="2">
                  <c:v>0.25286018848419189</c:v>
                </c:pt>
                <c:pt idx="3">
                  <c:v>0.24908024072647089</c:v>
                </c:pt>
                <c:pt idx="4">
                  <c:v>0.27284348011016851</c:v>
                </c:pt>
                <c:pt idx="5">
                  <c:v>0.2900187075138092</c:v>
                </c:pt>
                <c:pt idx="6">
                  <c:v>0.2503686249256134</c:v>
                </c:pt>
                <c:pt idx="7">
                  <c:v>0.26226493716239929</c:v>
                </c:pt>
                <c:pt idx="8">
                  <c:v>0.29527419805526728</c:v>
                </c:pt>
                <c:pt idx="9">
                  <c:v>0.25221019983291632</c:v>
                </c:pt>
                <c:pt idx="10">
                  <c:v>0.2694665789604187</c:v>
                </c:pt>
                <c:pt idx="11">
                  <c:v>0.29950743913650513</c:v>
                </c:pt>
                <c:pt idx="12">
                  <c:v>0.26454991102218628</c:v>
                </c:pt>
                <c:pt idx="13">
                  <c:v>0.26669555902481079</c:v>
                </c:pt>
                <c:pt idx="14">
                  <c:v>0.29113790392875671</c:v>
                </c:pt>
                <c:pt idx="15">
                  <c:v>0.26561015844345093</c:v>
                </c:pt>
                <c:pt idx="16">
                  <c:v>0.28677773475646973</c:v>
                </c:pt>
                <c:pt idx="17">
                  <c:v>0.29240459203720093</c:v>
                </c:pt>
                <c:pt idx="18">
                  <c:v>0.25523558259010309</c:v>
                </c:pt>
                <c:pt idx="19">
                  <c:v>0.2553272545337677</c:v>
                </c:pt>
                <c:pt idx="20">
                  <c:v>0.27138707041740417</c:v>
                </c:pt>
                <c:pt idx="21">
                  <c:v>0.28305327892303472</c:v>
                </c:pt>
                <c:pt idx="22">
                  <c:v>0.28511565923690801</c:v>
                </c:pt>
                <c:pt idx="23">
                  <c:v>0.30636441707611078</c:v>
                </c:pt>
                <c:pt idx="24">
                  <c:v>0.26936641335487371</c:v>
                </c:pt>
                <c:pt idx="25">
                  <c:v>0.2889065146446228</c:v>
                </c:pt>
                <c:pt idx="26">
                  <c:v>0.30228251218795782</c:v>
                </c:pt>
                <c:pt idx="27">
                  <c:v>0.23967784643173221</c:v>
                </c:pt>
                <c:pt idx="28">
                  <c:v>0.23842477798461911</c:v>
                </c:pt>
                <c:pt idx="29">
                  <c:v>0.22965067625045779</c:v>
                </c:pt>
                <c:pt idx="30">
                  <c:v>0.2328070551156998</c:v>
                </c:pt>
                <c:pt idx="31">
                  <c:v>0.23335157334804529</c:v>
                </c:pt>
                <c:pt idx="32">
                  <c:v>0.24981071054935461</c:v>
                </c:pt>
                <c:pt idx="33">
                  <c:v>0.22861890494823461</c:v>
                </c:pt>
                <c:pt idx="34">
                  <c:v>0.25661861896514893</c:v>
                </c:pt>
                <c:pt idx="35">
                  <c:v>0.2405099272727966</c:v>
                </c:pt>
                <c:pt idx="36">
                  <c:v>0.23005770146846771</c:v>
                </c:pt>
                <c:pt idx="37">
                  <c:v>0.2464004456996918</c:v>
                </c:pt>
                <c:pt idx="38">
                  <c:v>0.25208845734596252</c:v>
                </c:pt>
                <c:pt idx="39">
                  <c:v>0.24618776142597201</c:v>
                </c:pt>
                <c:pt idx="40">
                  <c:v>0.25997048616409302</c:v>
                </c:pt>
                <c:pt idx="41">
                  <c:v>0.29851716756820679</c:v>
                </c:pt>
                <c:pt idx="42">
                  <c:v>0.2448654621839523</c:v>
                </c:pt>
                <c:pt idx="43">
                  <c:v>0.26642084121704102</c:v>
                </c:pt>
                <c:pt idx="44">
                  <c:v>0.27543449401855469</c:v>
                </c:pt>
                <c:pt idx="45">
                  <c:v>0.232105553150177</c:v>
                </c:pt>
                <c:pt idx="46">
                  <c:v>0.26310527324676508</c:v>
                </c:pt>
                <c:pt idx="47">
                  <c:v>0.28506955504417419</c:v>
                </c:pt>
                <c:pt idx="48">
                  <c:v>0.25017142295837402</c:v>
                </c:pt>
                <c:pt idx="49">
                  <c:v>0.27180826663970947</c:v>
                </c:pt>
                <c:pt idx="50">
                  <c:v>0.29383119940757751</c:v>
                </c:pt>
                <c:pt idx="51">
                  <c:v>0.2783561646938324</c:v>
                </c:pt>
                <c:pt idx="52">
                  <c:v>0.27771264314651489</c:v>
                </c:pt>
                <c:pt idx="53">
                  <c:v>0.31064578890800482</c:v>
                </c:pt>
                <c:pt idx="54">
                  <c:v>0.18838229775428769</c:v>
                </c:pt>
                <c:pt idx="55">
                  <c:v>0.20890223979949951</c:v>
                </c:pt>
                <c:pt idx="56">
                  <c:v>0.20174320042133331</c:v>
                </c:pt>
                <c:pt idx="57">
                  <c:v>0.2089152783155441</c:v>
                </c:pt>
                <c:pt idx="58">
                  <c:v>0.202674075961113</c:v>
                </c:pt>
                <c:pt idx="59">
                  <c:v>0.22830736637115481</c:v>
                </c:pt>
                <c:pt idx="60">
                  <c:v>0.20257857441902161</c:v>
                </c:pt>
                <c:pt idx="61">
                  <c:v>0.22735594213008881</c:v>
                </c:pt>
                <c:pt idx="62">
                  <c:v>0.2257606238126755</c:v>
                </c:pt>
                <c:pt idx="63">
                  <c:v>0.22633260488510129</c:v>
                </c:pt>
                <c:pt idx="64">
                  <c:v>0.23272350430488589</c:v>
                </c:pt>
                <c:pt idx="65">
                  <c:v>0.22366885840892789</c:v>
                </c:pt>
                <c:pt idx="66">
                  <c:v>0.2246779799461365</c:v>
                </c:pt>
                <c:pt idx="67">
                  <c:v>0.23628407716751099</c:v>
                </c:pt>
                <c:pt idx="68">
                  <c:v>0.24851423501968381</c:v>
                </c:pt>
                <c:pt idx="69">
                  <c:v>0.2219962477684021</c:v>
                </c:pt>
                <c:pt idx="70">
                  <c:v>0.24870297312736511</c:v>
                </c:pt>
                <c:pt idx="71">
                  <c:v>0.25892823934555048</c:v>
                </c:pt>
                <c:pt idx="72">
                  <c:v>0.2298274636268616</c:v>
                </c:pt>
                <c:pt idx="73">
                  <c:v>0.22669325768947601</c:v>
                </c:pt>
                <c:pt idx="74">
                  <c:v>0.24001610279083249</c:v>
                </c:pt>
                <c:pt idx="75">
                  <c:v>0.22249823808670041</c:v>
                </c:pt>
                <c:pt idx="76">
                  <c:v>0.24185517430305481</c:v>
                </c:pt>
                <c:pt idx="77">
                  <c:v>0.29544895887374878</c:v>
                </c:pt>
                <c:pt idx="78">
                  <c:v>0.24892222881317139</c:v>
                </c:pt>
                <c:pt idx="79">
                  <c:v>0.2717348039150238</c:v>
                </c:pt>
                <c:pt idx="80">
                  <c:v>0.29404860734939581</c:v>
                </c:pt>
                <c:pt idx="81">
                  <c:v>0.2374938428401947</c:v>
                </c:pt>
                <c:pt idx="82">
                  <c:v>0.25002124905586243</c:v>
                </c:pt>
                <c:pt idx="83">
                  <c:v>0.25286018848419189</c:v>
                </c:pt>
                <c:pt idx="84">
                  <c:v>0.24908024072647089</c:v>
                </c:pt>
                <c:pt idx="85">
                  <c:v>0.27284348011016851</c:v>
                </c:pt>
                <c:pt idx="86">
                  <c:v>0.2900187075138092</c:v>
                </c:pt>
                <c:pt idx="87">
                  <c:v>0.2503686249256134</c:v>
                </c:pt>
                <c:pt idx="88">
                  <c:v>0.26226493716239929</c:v>
                </c:pt>
                <c:pt idx="89">
                  <c:v>0.29527419805526728</c:v>
                </c:pt>
                <c:pt idx="90">
                  <c:v>0.25210994482040411</c:v>
                </c:pt>
                <c:pt idx="91">
                  <c:v>0.26916423439979548</c:v>
                </c:pt>
                <c:pt idx="92">
                  <c:v>0.29958373308181763</c:v>
                </c:pt>
                <c:pt idx="93">
                  <c:v>0.26466271281242371</c:v>
                </c:pt>
                <c:pt idx="94">
                  <c:v>0.26706767082214361</c:v>
                </c:pt>
                <c:pt idx="95">
                  <c:v>0.2912784218788147</c:v>
                </c:pt>
                <c:pt idx="96">
                  <c:v>0.26536911725997919</c:v>
                </c:pt>
                <c:pt idx="97">
                  <c:v>0.2866320013999939</c:v>
                </c:pt>
                <c:pt idx="98">
                  <c:v>0.29265254735946661</c:v>
                </c:pt>
                <c:pt idx="99">
                  <c:v>0.25517180562019348</c:v>
                </c:pt>
                <c:pt idx="100">
                  <c:v>0.28373581171035772</c:v>
                </c:pt>
                <c:pt idx="101">
                  <c:v>0.27162456512451172</c:v>
                </c:pt>
                <c:pt idx="102">
                  <c:v>0.2829613983631134</c:v>
                </c:pt>
                <c:pt idx="103">
                  <c:v>0.273211270570755</c:v>
                </c:pt>
                <c:pt idx="104">
                  <c:v>0.27323272824287409</c:v>
                </c:pt>
                <c:pt idx="105">
                  <c:v>0.26942825317382813</c:v>
                </c:pt>
                <c:pt idx="106">
                  <c:v>0.2891230583190918</c:v>
                </c:pt>
                <c:pt idx="107">
                  <c:v>0.30205225944519037</c:v>
                </c:pt>
                <c:pt idx="108">
                  <c:v>0.23967784643173221</c:v>
                </c:pt>
                <c:pt idx="109">
                  <c:v>0.23842477798461911</c:v>
                </c:pt>
                <c:pt idx="110">
                  <c:v>0.22965067625045779</c:v>
                </c:pt>
                <c:pt idx="111">
                  <c:v>0.2328070551156998</c:v>
                </c:pt>
                <c:pt idx="112">
                  <c:v>0.23335157334804529</c:v>
                </c:pt>
                <c:pt idx="113">
                  <c:v>0.24981071054935461</c:v>
                </c:pt>
                <c:pt idx="114">
                  <c:v>0.22861890494823461</c:v>
                </c:pt>
                <c:pt idx="115">
                  <c:v>0.25661861896514893</c:v>
                </c:pt>
                <c:pt idx="116">
                  <c:v>0.2405099272727966</c:v>
                </c:pt>
                <c:pt idx="117">
                  <c:v>0.22948539257049561</c:v>
                </c:pt>
                <c:pt idx="118">
                  <c:v>0.24646031856536871</c:v>
                </c:pt>
                <c:pt idx="119">
                  <c:v>0.25200194120407099</c:v>
                </c:pt>
                <c:pt idx="120">
                  <c:v>0.24629069864749911</c:v>
                </c:pt>
                <c:pt idx="121">
                  <c:v>0.25999954342842102</c:v>
                </c:pt>
                <c:pt idx="122">
                  <c:v>0.29862788319587708</c:v>
                </c:pt>
                <c:pt idx="123">
                  <c:v>0.24500201642513281</c:v>
                </c:pt>
                <c:pt idx="124">
                  <c:v>0.26629012823104858</c:v>
                </c:pt>
                <c:pt idx="125">
                  <c:v>0.27524125576019293</c:v>
                </c:pt>
                <c:pt idx="126">
                  <c:v>0.2322356104850769</c:v>
                </c:pt>
                <c:pt idx="127">
                  <c:v>0.26328310370445251</c:v>
                </c:pt>
                <c:pt idx="128">
                  <c:v>0.28504237532615662</c:v>
                </c:pt>
                <c:pt idx="129">
                  <c:v>0.2508222758769989</c:v>
                </c:pt>
                <c:pt idx="130">
                  <c:v>0.27182978391647339</c:v>
                </c:pt>
                <c:pt idx="131">
                  <c:v>0.29421597719192499</c:v>
                </c:pt>
                <c:pt idx="132">
                  <c:v>0.27856239676475519</c:v>
                </c:pt>
                <c:pt idx="133">
                  <c:v>0.2777569591999054</c:v>
                </c:pt>
                <c:pt idx="134">
                  <c:v>0.31068602204322809</c:v>
                </c:pt>
                <c:pt idx="135">
                  <c:v>0.18838229775428769</c:v>
                </c:pt>
                <c:pt idx="136">
                  <c:v>0.20890223979949951</c:v>
                </c:pt>
                <c:pt idx="137">
                  <c:v>0.20174320042133331</c:v>
                </c:pt>
                <c:pt idx="138">
                  <c:v>0.2089152783155441</c:v>
                </c:pt>
                <c:pt idx="139">
                  <c:v>0.202674075961113</c:v>
                </c:pt>
                <c:pt idx="140">
                  <c:v>0.22830736637115481</c:v>
                </c:pt>
                <c:pt idx="141">
                  <c:v>0.20257857441902161</c:v>
                </c:pt>
                <c:pt idx="142">
                  <c:v>0.22735594213008881</c:v>
                </c:pt>
                <c:pt idx="143">
                  <c:v>0.2257606238126755</c:v>
                </c:pt>
                <c:pt idx="144">
                  <c:v>0.22631774842739111</c:v>
                </c:pt>
                <c:pt idx="145">
                  <c:v>0.23271128535270691</c:v>
                </c:pt>
                <c:pt idx="146">
                  <c:v>0.22363518178462979</c:v>
                </c:pt>
                <c:pt idx="147">
                  <c:v>0.2246676683425903</c:v>
                </c:pt>
                <c:pt idx="148">
                  <c:v>0.23636274039745331</c:v>
                </c:pt>
                <c:pt idx="149">
                  <c:v>0.24847172200679779</c:v>
                </c:pt>
                <c:pt idx="150">
                  <c:v>0.2223195880651474</c:v>
                </c:pt>
                <c:pt idx="151">
                  <c:v>0.24876402318477631</c:v>
                </c:pt>
                <c:pt idx="152">
                  <c:v>0.25890696048736572</c:v>
                </c:pt>
                <c:pt idx="153">
                  <c:v>0.2298441678285599</c:v>
                </c:pt>
                <c:pt idx="154">
                  <c:v>0.22663260996341711</c:v>
                </c:pt>
                <c:pt idx="155">
                  <c:v>0.23961001634597781</c:v>
                </c:pt>
                <c:pt idx="156">
                  <c:v>0.22243694961071009</c:v>
                </c:pt>
                <c:pt idx="157">
                  <c:v>0.24204407632350919</c:v>
                </c:pt>
                <c:pt idx="158">
                  <c:v>0.29545244574546808</c:v>
                </c:pt>
                <c:pt idx="159">
                  <c:v>0.2489558011293411</c:v>
                </c:pt>
                <c:pt idx="160">
                  <c:v>0.27161037921905518</c:v>
                </c:pt>
                <c:pt idx="161">
                  <c:v>0.29385450482368469</c:v>
                </c:pt>
              </c:numCache>
            </c:numRef>
          </c:xVal>
          <c:yVal>
            <c:numRef>
              <c:f>Sheet1!$C$2:$C$163</c:f>
              <c:numCache>
                <c:formatCode>General</c:formatCode>
                <c:ptCount val="162"/>
                <c:pt idx="55">
                  <c:v>81.99</c:v>
                </c:pt>
                <c:pt idx="136">
                  <c:v>81.99</c:v>
                </c:pt>
              </c:numCache>
            </c:numRef>
          </c:yVal>
          <c:smooth val="0"/>
          <c:extLst>
            <c:ext xmlns:c16="http://schemas.microsoft.com/office/drawing/2014/chart" uri="{C3380CC4-5D6E-409C-BE32-E72D297353CC}">
              <c16:uniqueId val="{00000004-EB3B-4C2F-80DD-9976816E45E6}"/>
            </c:ext>
          </c:extLst>
        </c:ser>
        <c:dLbls>
          <c:showLegendKey val="0"/>
          <c:showVal val="0"/>
          <c:showCatName val="0"/>
          <c:showSerName val="0"/>
          <c:showPercent val="0"/>
          <c:showBubbleSize val="0"/>
        </c:dLbls>
        <c:axId val="1491954703"/>
        <c:axId val="1491958543"/>
      </c:scatterChart>
      <c:valAx>
        <c:axId val="1491954703"/>
        <c:scaling>
          <c:orientation val="minMax"/>
          <c:min val="0.17"/>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Sth2</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491958543"/>
        <c:crosses val="autoZero"/>
        <c:crossBetween val="midCat"/>
        <c:majorUnit val="0.1"/>
      </c:valAx>
      <c:valAx>
        <c:axId val="1491958543"/>
        <c:scaling>
          <c:orientation val="minMax"/>
          <c:min val="70"/>
        </c:scaling>
        <c:delete val="0"/>
        <c:axPos val="l"/>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sz="1000"/>
                  <a:t>Empty Top Load</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91954703"/>
        <c:crossesAt val="0.17"/>
        <c:crossBetween val="midCat"/>
        <c:majorUnit val="2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710249947754448"/>
          <c:y val="4.0558683528624288E-2"/>
          <c:w val="0.59766959661398478"/>
          <c:h val="0.75493860573032967"/>
        </c:manualLayout>
      </c:layout>
      <c:scatterChart>
        <c:scatterStyle val="lineMarker"/>
        <c:varyColors val="0"/>
        <c:ser>
          <c:idx val="0"/>
          <c:order val="0"/>
          <c:tx>
            <c:strRef>
              <c:f>Sheet1!$B$1</c:f>
              <c:strCache>
                <c:ptCount val="1"/>
                <c:pt idx="0">
                  <c:v>Empty_top_load</c:v>
                </c:pt>
              </c:strCache>
            </c:strRef>
          </c:tx>
          <c:spPr>
            <a:ln w="19050" cap="rnd">
              <a:noFill/>
              <a:round/>
            </a:ln>
            <a:effectLst/>
          </c:spPr>
          <c:marker>
            <c:symbol val="circle"/>
            <c:size val="5"/>
            <c:spPr>
              <a:solidFill>
                <a:schemeClr val="accent5">
                  <a:lumMod val="60000"/>
                  <a:lumOff val="40000"/>
                </a:schemeClr>
              </a:solidFill>
              <a:ln w="9525">
                <a:solidFill>
                  <a:schemeClr val="accent1"/>
                </a:solidFill>
              </a:ln>
              <a:effectLst/>
            </c:spPr>
          </c:marker>
          <c:trendline>
            <c:spPr>
              <a:ln w="28575" cap="rnd">
                <a:solidFill>
                  <a:srgbClr val="FF7D7D"/>
                </a:solidFill>
                <a:prstDash val="sysDash"/>
              </a:ln>
              <a:effectLst/>
            </c:spPr>
            <c:trendlineType val="linear"/>
            <c:dispRSqr val="0"/>
            <c:dispEq val="0"/>
          </c:trendline>
          <c:xVal>
            <c:numRef>
              <c:f>Sheet1!$A$2:$A$163</c:f>
              <c:numCache>
                <c:formatCode>0.000</c:formatCode>
                <c:ptCount val="162"/>
                <c:pt idx="0">
                  <c:v>0.33505609631538391</c:v>
                </c:pt>
                <c:pt idx="1">
                  <c:v>0.33099749684333801</c:v>
                </c:pt>
                <c:pt idx="2">
                  <c:v>0.32004472613334661</c:v>
                </c:pt>
                <c:pt idx="3">
                  <c:v>0.33119982481002808</c:v>
                </c:pt>
                <c:pt idx="4">
                  <c:v>0.32265910506248469</c:v>
                </c:pt>
                <c:pt idx="5">
                  <c:v>0.31620728969573969</c:v>
                </c:pt>
                <c:pt idx="6">
                  <c:v>0.30769282579422003</c:v>
                </c:pt>
                <c:pt idx="7">
                  <c:v>0.32570374011993408</c:v>
                </c:pt>
                <c:pt idx="8">
                  <c:v>0.31985095143318182</c:v>
                </c:pt>
                <c:pt idx="9">
                  <c:v>0.32724720239639282</c:v>
                </c:pt>
                <c:pt idx="10">
                  <c:v>0.30059364438056951</c:v>
                </c:pt>
                <c:pt idx="11">
                  <c:v>0.28362956643104548</c:v>
                </c:pt>
                <c:pt idx="12">
                  <c:v>0.30545753240585333</c:v>
                </c:pt>
                <c:pt idx="13">
                  <c:v>0.32682889699935908</c:v>
                </c:pt>
                <c:pt idx="14">
                  <c:v>0.31453338265419012</c:v>
                </c:pt>
                <c:pt idx="15">
                  <c:v>0.30559936165809631</c:v>
                </c:pt>
                <c:pt idx="16">
                  <c:v>0.29586613178253168</c:v>
                </c:pt>
                <c:pt idx="17">
                  <c:v>0.3258538544178009</c:v>
                </c:pt>
                <c:pt idx="18">
                  <c:v>0.3154909610748291</c:v>
                </c:pt>
                <c:pt idx="19">
                  <c:v>0.3117918074131012</c:v>
                </c:pt>
                <c:pt idx="20">
                  <c:v>0.32000464200973511</c:v>
                </c:pt>
                <c:pt idx="21">
                  <c:v>0.31543052196502691</c:v>
                </c:pt>
                <c:pt idx="22">
                  <c:v>0.29663726687431341</c:v>
                </c:pt>
                <c:pt idx="23">
                  <c:v>0.32241863012313843</c:v>
                </c:pt>
                <c:pt idx="24">
                  <c:v>0.31222227215766912</c:v>
                </c:pt>
                <c:pt idx="25">
                  <c:v>0.29468032717704767</c:v>
                </c:pt>
                <c:pt idx="26">
                  <c:v>0.32394030690193182</c:v>
                </c:pt>
                <c:pt idx="27">
                  <c:v>0.35026857256889338</c:v>
                </c:pt>
                <c:pt idx="28">
                  <c:v>0.33457827568054199</c:v>
                </c:pt>
                <c:pt idx="29">
                  <c:v>0.33793944120407099</c:v>
                </c:pt>
                <c:pt idx="30">
                  <c:v>0.33498767018318182</c:v>
                </c:pt>
                <c:pt idx="31">
                  <c:v>0.328470379114151</c:v>
                </c:pt>
                <c:pt idx="32">
                  <c:v>0.32617130875587458</c:v>
                </c:pt>
                <c:pt idx="33">
                  <c:v>0.33112302422523499</c:v>
                </c:pt>
                <c:pt idx="34">
                  <c:v>0.32618764042854309</c:v>
                </c:pt>
                <c:pt idx="35">
                  <c:v>0.3219088613986969</c:v>
                </c:pt>
                <c:pt idx="36">
                  <c:v>0.34886845946311951</c:v>
                </c:pt>
                <c:pt idx="37">
                  <c:v>0.33225435018539429</c:v>
                </c:pt>
                <c:pt idx="38">
                  <c:v>0.30376690626144409</c:v>
                </c:pt>
                <c:pt idx="39">
                  <c:v>0.33063855767250061</c:v>
                </c:pt>
                <c:pt idx="40">
                  <c:v>0.31843867897987371</c:v>
                </c:pt>
                <c:pt idx="41">
                  <c:v>0.30756857991218572</c:v>
                </c:pt>
                <c:pt idx="42">
                  <c:v>0.32459744811058039</c:v>
                </c:pt>
                <c:pt idx="43">
                  <c:v>0.31727984547615051</c:v>
                </c:pt>
                <c:pt idx="44">
                  <c:v>0.30432203412055969</c:v>
                </c:pt>
                <c:pt idx="45">
                  <c:v>0.33713817596435552</c:v>
                </c:pt>
                <c:pt idx="46">
                  <c:v>0.3091931939125061</c:v>
                </c:pt>
                <c:pt idx="47">
                  <c:v>0.27851277589797968</c:v>
                </c:pt>
                <c:pt idx="48">
                  <c:v>0.32223907113075262</c:v>
                </c:pt>
                <c:pt idx="49">
                  <c:v>0.30812662839889532</c:v>
                </c:pt>
                <c:pt idx="50">
                  <c:v>0.30396994948387152</c:v>
                </c:pt>
                <c:pt idx="51">
                  <c:v>0.30165022611618042</c:v>
                </c:pt>
                <c:pt idx="52">
                  <c:v>0.3019348680973053</c:v>
                </c:pt>
                <c:pt idx="53">
                  <c:v>0.30560997128486628</c:v>
                </c:pt>
                <c:pt idx="54">
                  <c:v>0.35816144943237299</c:v>
                </c:pt>
                <c:pt idx="55">
                  <c:v>0.35085928440093989</c:v>
                </c:pt>
                <c:pt idx="56">
                  <c:v>0.34282702207565308</c:v>
                </c:pt>
                <c:pt idx="57">
                  <c:v>0.33493399620056152</c:v>
                </c:pt>
                <c:pt idx="58">
                  <c:v>0.33912721276283259</c:v>
                </c:pt>
                <c:pt idx="59">
                  <c:v>0.33392348885536188</c:v>
                </c:pt>
                <c:pt idx="60">
                  <c:v>0.32662114500999451</c:v>
                </c:pt>
                <c:pt idx="61">
                  <c:v>0.32909220457077032</c:v>
                </c:pt>
                <c:pt idx="62">
                  <c:v>0.33151581883430481</c:v>
                </c:pt>
                <c:pt idx="63">
                  <c:v>0.35685127973556519</c:v>
                </c:pt>
                <c:pt idx="64">
                  <c:v>0.34289917349815369</c:v>
                </c:pt>
                <c:pt idx="65">
                  <c:v>0.32972225546836847</c:v>
                </c:pt>
                <c:pt idx="66">
                  <c:v>0.34726995229721069</c:v>
                </c:pt>
                <c:pt idx="67">
                  <c:v>0.33139151334762568</c:v>
                </c:pt>
                <c:pt idx="68">
                  <c:v>0.31976783275604248</c:v>
                </c:pt>
                <c:pt idx="69">
                  <c:v>0.33575206995010382</c:v>
                </c:pt>
                <c:pt idx="70">
                  <c:v>0.32313644886016851</c:v>
                </c:pt>
                <c:pt idx="71">
                  <c:v>0.30501940846443182</c:v>
                </c:pt>
                <c:pt idx="72">
                  <c:v>0.33910509943962103</c:v>
                </c:pt>
                <c:pt idx="73">
                  <c:v>0.33418452739715582</c:v>
                </c:pt>
                <c:pt idx="74">
                  <c:v>0.31182679533958441</c:v>
                </c:pt>
                <c:pt idx="75">
                  <c:v>0.33814933896064758</c:v>
                </c:pt>
                <c:pt idx="76">
                  <c:v>0.32357701659202581</c:v>
                </c:pt>
                <c:pt idx="77">
                  <c:v>0.30343228578567499</c:v>
                </c:pt>
                <c:pt idx="78">
                  <c:v>0.32048845291137701</c:v>
                </c:pt>
                <c:pt idx="79">
                  <c:v>0.31079012155532842</c:v>
                </c:pt>
                <c:pt idx="80">
                  <c:v>0.30045989155769348</c:v>
                </c:pt>
                <c:pt idx="81">
                  <c:v>0.33505609631538391</c:v>
                </c:pt>
                <c:pt idx="82">
                  <c:v>0.33099749684333801</c:v>
                </c:pt>
                <c:pt idx="83">
                  <c:v>0.32004472613334661</c:v>
                </c:pt>
                <c:pt idx="84">
                  <c:v>0.33119982481002808</c:v>
                </c:pt>
                <c:pt idx="85">
                  <c:v>0.32265910506248469</c:v>
                </c:pt>
                <c:pt idx="86">
                  <c:v>0.31620728969573969</c:v>
                </c:pt>
                <c:pt idx="87">
                  <c:v>0.30769282579422003</c:v>
                </c:pt>
                <c:pt idx="88">
                  <c:v>0.32570374011993408</c:v>
                </c:pt>
                <c:pt idx="89">
                  <c:v>0.31985095143318182</c:v>
                </c:pt>
                <c:pt idx="90">
                  <c:v>0.32742658257484442</c:v>
                </c:pt>
                <c:pt idx="91">
                  <c:v>0.30059784650802612</c:v>
                </c:pt>
                <c:pt idx="92">
                  <c:v>0.28374534845352167</c:v>
                </c:pt>
                <c:pt idx="93">
                  <c:v>0.30470588803291321</c:v>
                </c:pt>
                <c:pt idx="94">
                  <c:v>0.32682594656944269</c:v>
                </c:pt>
                <c:pt idx="95">
                  <c:v>0.31450200080871582</c:v>
                </c:pt>
                <c:pt idx="96">
                  <c:v>0.3055412769317627</c:v>
                </c:pt>
                <c:pt idx="97">
                  <c:v>0.29558539390563959</c:v>
                </c:pt>
                <c:pt idx="98">
                  <c:v>0.32584592700004578</c:v>
                </c:pt>
                <c:pt idx="99">
                  <c:v>0.30998790264129639</c:v>
                </c:pt>
                <c:pt idx="100">
                  <c:v>0.32213461399078369</c:v>
                </c:pt>
                <c:pt idx="101">
                  <c:v>0.32049810886383062</c:v>
                </c:pt>
                <c:pt idx="102">
                  <c:v>0.3158135712146759</c:v>
                </c:pt>
                <c:pt idx="103">
                  <c:v>0.30874454975128168</c:v>
                </c:pt>
                <c:pt idx="104">
                  <c:v>0.31926801800727839</c:v>
                </c:pt>
                <c:pt idx="105">
                  <c:v>0.31195753812789923</c:v>
                </c:pt>
                <c:pt idx="106">
                  <c:v>0.29466372728347778</c:v>
                </c:pt>
                <c:pt idx="107">
                  <c:v>0.32394695281982422</c:v>
                </c:pt>
                <c:pt idx="108">
                  <c:v>0.35026857256889338</c:v>
                </c:pt>
                <c:pt idx="109">
                  <c:v>0.33457827568054199</c:v>
                </c:pt>
                <c:pt idx="110">
                  <c:v>0.33793944120407099</c:v>
                </c:pt>
                <c:pt idx="111">
                  <c:v>0.33498767018318182</c:v>
                </c:pt>
                <c:pt idx="112">
                  <c:v>0.328470379114151</c:v>
                </c:pt>
                <c:pt idx="113">
                  <c:v>0.32617130875587458</c:v>
                </c:pt>
                <c:pt idx="114">
                  <c:v>0.33112302422523499</c:v>
                </c:pt>
                <c:pt idx="115">
                  <c:v>0.32618764042854309</c:v>
                </c:pt>
                <c:pt idx="116">
                  <c:v>0.3219088613986969</c:v>
                </c:pt>
                <c:pt idx="117">
                  <c:v>0.34886085987091059</c:v>
                </c:pt>
                <c:pt idx="118">
                  <c:v>0.33227378129959112</c:v>
                </c:pt>
                <c:pt idx="119">
                  <c:v>0.30207937955856318</c:v>
                </c:pt>
                <c:pt idx="120">
                  <c:v>0.3306419849395752</c:v>
                </c:pt>
                <c:pt idx="121">
                  <c:v>0.31857940554618841</c:v>
                </c:pt>
                <c:pt idx="122">
                  <c:v>0.30709192156791693</c:v>
                </c:pt>
                <c:pt idx="123">
                  <c:v>0.32460492849349981</c:v>
                </c:pt>
                <c:pt idx="124">
                  <c:v>0.31721460819244379</c:v>
                </c:pt>
                <c:pt idx="125">
                  <c:v>0.30386707186698908</c:v>
                </c:pt>
                <c:pt idx="126">
                  <c:v>0.33618065714836121</c:v>
                </c:pt>
                <c:pt idx="127">
                  <c:v>0.3090188205242157</c:v>
                </c:pt>
                <c:pt idx="128">
                  <c:v>0.27859592437744141</c:v>
                </c:pt>
                <c:pt idx="129">
                  <c:v>0.32217368483543402</c:v>
                </c:pt>
                <c:pt idx="130">
                  <c:v>0.30835840106010443</c:v>
                </c:pt>
                <c:pt idx="131">
                  <c:v>0.3039221465587616</c:v>
                </c:pt>
                <c:pt idx="132">
                  <c:v>0.30035388469696039</c:v>
                </c:pt>
                <c:pt idx="133">
                  <c:v>0.30187079310417181</c:v>
                </c:pt>
                <c:pt idx="134">
                  <c:v>0.30573812127113342</c:v>
                </c:pt>
                <c:pt idx="135">
                  <c:v>0.35816144943237299</c:v>
                </c:pt>
                <c:pt idx="136">
                  <c:v>0.35085928440093989</c:v>
                </c:pt>
                <c:pt idx="137">
                  <c:v>0.34282702207565308</c:v>
                </c:pt>
                <c:pt idx="138">
                  <c:v>0.33493399620056152</c:v>
                </c:pt>
                <c:pt idx="139">
                  <c:v>0.33912721276283259</c:v>
                </c:pt>
                <c:pt idx="140">
                  <c:v>0.33392348885536188</c:v>
                </c:pt>
                <c:pt idx="141">
                  <c:v>0.32662114500999451</c:v>
                </c:pt>
                <c:pt idx="142">
                  <c:v>0.32909220457077032</c:v>
                </c:pt>
                <c:pt idx="143">
                  <c:v>0.33151581883430481</c:v>
                </c:pt>
                <c:pt idx="144">
                  <c:v>0.35686412453651428</c:v>
                </c:pt>
                <c:pt idx="145">
                  <c:v>0.34292405843734741</c:v>
                </c:pt>
                <c:pt idx="146">
                  <c:v>0.32975509762763983</c:v>
                </c:pt>
                <c:pt idx="147">
                  <c:v>0.3473820686340332</c:v>
                </c:pt>
                <c:pt idx="148">
                  <c:v>0.33119988441467291</c:v>
                </c:pt>
                <c:pt idx="149">
                  <c:v>0.31611573696136469</c:v>
                </c:pt>
                <c:pt idx="150">
                  <c:v>0.33574745059013372</c:v>
                </c:pt>
                <c:pt idx="151">
                  <c:v>0.3229125440120697</c:v>
                </c:pt>
                <c:pt idx="152">
                  <c:v>0.30509012937545782</c:v>
                </c:pt>
                <c:pt idx="153">
                  <c:v>0.34225389361381531</c:v>
                </c:pt>
                <c:pt idx="154">
                  <c:v>0.33418473601341248</c:v>
                </c:pt>
                <c:pt idx="155">
                  <c:v>0.312204509973526</c:v>
                </c:pt>
                <c:pt idx="156">
                  <c:v>0.33815085887908941</c:v>
                </c:pt>
                <c:pt idx="157">
                  <c:v>0.32356968522071838</c:v>
                </c:pt>
                <c:pt idx="158">
                  <c:v>0.30348530411720281</c:v>
                </c:pt>
                <c:pt idx="159">
                  <c:v>0.32036104798316961</c:v>
                </c:pt>
                <c:pt idx="160">
                  <c:v>0.31088131666183472</c:v>
                </c:pt>
                <c:pt idx="161">
                  <c:v>0.30045658349990839</c:v>
                </c:pt>
              </c:numCache>
            </c:numRef>
          </c:xVal>
          <c:yVal>
            <c:numRef>
              <c:f>Sheet1!$B$2:$B$163</c:f>
              <c:numCache>
                <c:formatCode>General</c:formatCode>
                <c:ptCount val="162"/>
                <c:pt idx="0">
                  <c:v>150.07</c:v>
                </c:pt>
                <c:pt idx="1">
                  <c:v>145.81</c:v>
                </c:pt>
                <c:pt idx="2">
                  <c:v>139.1</c:v>
                </c:pt>
                <c:pt idx="3">
                  <c:v>150.78</c:v>
                </c:pt>
                <c:pt idx="4">
                  <c:v>138</c:v>
                </c:pt>
                <c:pt idx="5">
                  <c:v>134.07</c:v>
                </c:pt>
                <c:pt idx="6">
                  <c:v>135.54</c:v>
                </c:pt>
                <c:pt idx="7">
                  <c:v>127.33</c:v>
                </c:pt>
                <c:pt idx="8">
                  <c:v>137.85</c:v>
                </c:pt>
                <c:pt idx="9">
                  <c:v>135.54</c:v>
                </c:pt>
                <c:pt idx="10">
                  <c:v>113.85</c:v>
                </c:pt>
                <c:pt idx="11">
                  <c:v>108.26</c:v>
                </c:pt>
                <c:pt idx="12">
                  <c:v>128.69</c:v>
                </c:pt>
                <c:pt idx="13">
                  <c:v>120.65</c:v>
                </c:pt>
                <c:pt idx="14">
                  <c:v>105.23</c:v>
                </c:pt>
                <c:pt idx="15">
                  <c:v>126.14</c:v>
                </c:pt>
                <c:pt idx="16">
                  <c:v>112.21</c:v>
                </c:pt>
                <c:pt idx="17">
                  <c:v>106.51</c:v>
                </c:pt>
                <c:pt idx="18">
                  <c:v>124</c:v>
                </c:pt>
                <c:pt idx="19">
                  <c:v>116.49</c:v>
                </c:pt>
                <c:pt idx="20">
                  <c:v>109.72</c:v>
                </c:pt>
                <c:pt idx="21">
                  <c:v>129.35</c:v>
                </c:pt>
                <c:pt idx="22">
                  <c:v>106.43</c:v>
                </c:pt>
                <c:pt idx="23">
                  <c:v>108.38</c:v>
                </c:pt>
                <c:pt idx="24">
                  <c:v>129.62</c:v>
                </c:pt>
                <c:pt idx="25">
                  <c:v>106.54</c:v>
                </c:pt>
                <c:pt idx="26">
                  <c:v>106.99</c:v>
                </c:pt>
                <c:pt idx="27">
                  <c:v>165.36</c:v>
                </c:pt>
                <c:pt idx="28">
                  <c:v>153.59</c:v>
                </c:pt>
                <c:pt idx="29">
                  <c:v>155.08000000000001</c:v>
                </c:pt>
                <c:pt idx="30">
                  <c:v>152.97999999999999</c:v>
                </c:pt>
                <c:pt idx="31">
                  <c:v>151.09</c:v>
                </c:pt>
                <c:pt idx="32">
                  <c:v>141.94</c:v>
                </c:pt>
                <c:pt idx="33">
                  <c:v>157.56</c:v>
                </c:pt>
                <c:pt idx="34">
                  <c:v>150.36000000000001</c:v>
                </c:pt>
                <c:pt idx="35">
                  <c:v>148.31</c:v>
                </c:pt>
                <c:pt idx="36">
                  <c:v>155.21</c:v>
                </c:pt>
                <c:pt idx="37">
                  <c:v>135.03</c:v>
                </c:pt>
                <c:pt idx="38">
                  <c:v>121.37</c:v>
                </c:pt>
                <c:pt idx="39">
                  <c:v>142.29</c:v>
                </c:pt>
                <c:pt idx="40">
                  <c:v>131.69999999999999</c:v>
                </c:pt>
                <c:pt idx="41">
                  <c:v>112.18</c:v>
                </c:pt>
                <c:pt idx="42">
                  <c:v>140.28</c:v>
                </c:pt>
                <c:pt idx="43">
                  <c:v>126.09</c:v>
                </c:pt>
                <c:pt idx="44">
                  <c:v>109.6</c:v>
                </c:pt>
                <c:pt idx="45">
                  <c:v>146.41999999999999</c:v>
                </c:pt>
                <c:pt idx="46">
                  <c:v>118.23</c:v>
                </c:pt>
                <c:pt idx="47">
                  <c:v>94.54</c:v>
                </c:pt>
                <c:pt idx="48">
                  <c:v>138.63999999999999</c:v>
                </c:pt>
                <c:pt idx="49">
                  <c:v>112.09</c:v>
                </c:pt>
                <c:pt idx="50">
                  <c:v>102.7</c:v>
                </c:pt>
                <c:pt idx="51">
                  <c:v>126.14</c:v>
                </c:pt>
                <c:pt idx="52">
                  <c:v>114.09</c:v>
                </c:pt>
                <c:pt idx="53">
                  <c:v>102.9</c:v>
                </c:pt>
                <c:pt idx="54">
                  <c:v>108.81</c:v>
                </c:pt>
                <c:pt idx="56">
                  <c:v>154.97</c:v>
                </c:pt>
                <c:pt idx="57">
                  <c:v>99.05</c:v>
                </c:pt>
                <c:pt idx="58">
                  <c:v>165.61</c:v>
                </c:pt>
                <c:pt idx="59">
                  <c:v>154.72</c:v>
                </c:pt>
                <c:pt idx="60">
                  <c:v>165.23</c:v>
                </c:pt>
                <c:pt idx="61">
                  <c:v>164.07</c:v>
                </c:pt>
                <c:pt idx="62">
                  <c:v>155.35</c:v>
                </c:pt>
                <c:pt idx="63">
                  <c:v>166.22</c:v>
                </c:pt>
                <c:pt idx="64">
                  <c:v>158.47999999999999</c:v>
                </c:pt>
                <c:pt idx="65">
                  <c:v>145.38999999999999</c:v>
                </c:pt>
                <c:pt idx="66">
                  <c:v>162.96</c:v>
                </c:pt>
                <c:pt idx="67">
                  <c:v>148.66999999999999</c:v>
                </c:pt>
                <c:pt idx="68">
                  <c:v>138.66</c:v>
                </c:pt>
                <c:pt idx="69">
                  <c:v>156.33000000000001</c:v>
                </c:pt>
                <c:pt idx="70">
                  <c:v>137.22</c:v>
                </c:pt>
                <c:pt idx="71">
                  <c:v>120.94</c:v>
                </c:pt>
                <c:pt idx="72">
                  <c:v>154.87</c:v>
                </c:pt>
                <c:pt idx="73">
                  <c:v>141.9</c:v>
                </c:pt>
                <c:pt idx="74">
                  <c:v>122.91</c:v>
                </c:pt>
                <c:pt idx="75">
                  <c:v>159</c:v>
                </c:pt>
                <c:pt idx="76">
                  <c:v>134.06</c:v>
                </c:pt>
                <c:pt idx="77">
                  <c:v>116.48</c:v>
                </c:pt>
                <c:pt idx="78">
                  <c:v>152.33000000000001</c:v>
                </c:pt>
                <c:pt idx="79">
                  <c:v>129.29</c:v>
                </c:pt>
                <c:pt idx="80">
                  <c:v>115.12</c:v>
                </c:pt>
                <c:pt idx="81">
                  <c:v>150.07</c:v>
                </c:pt>
                <c:pt idx="82">
                  <c:v>145.81</c:v>
                </c:pt>
                <c:pt idx="83">
                  <c:v>139.1</c:v>
                </c:pt>
                <c:pt idx="84">
                  <c:v>150.78</c:v>
                </c:pt>
                <c:pt idx="85">
                  <c:v>138</c:v>
                </c:pt>
                <c:pt idx="86">
                  <c:v>134.07</c:v>
                </c:pt>
                <c:pt idx="87">
                  <c:v>135.54</c:v>
                </c:pt>
                <c:pt idx="88">
                  <c:v>127.33</c:v>
                </c:pt>
                <c:pt idx="89">
                  <c:v>137.85</c:v>
                </c:pt>
                <c:pt idx="90">
                  <c:v>135.15</c:v>
                </c:pt>
                <c:pt idx="91">
                  <c:v>122.25</c:v>
                </c:pt>
                <c:pt idx="92">
                  <c:v>107.27</c:v>
                </c:pt>
                <c:pt idx="93">
                  <c:v>127.99</c:v>
                </c:pt>
                <c:pt idx="94">
                  <c:v>118.56</c:v>
                </c:pt>
                <c:pt idx="95">
                  <c:v>105</c:v>
                </c:pt>
                <c:pt idx="96">
                  <c:v>124.48</c:v>
                </c:pt>
                <c:pt idx="97">
                  <c:v>111.03</c:v>
                </c:pt>
                <c:pt idx="98">
                  <c:v>107.1</c:v>
                </c:pt>
                <c:pt idx="99">
                  <c:v>129.75</c:v>
                </c:pt>
                <c:pt idx="100">
                  <c:v>116.9</c:v>
                </c:pt>
                <c:pt idx="101">
                  <c:v>107.45</c:v>
                </c:pt>
                <c:pt idx="102">
                  <c:v>129.86000000000001</c:v>
                </c:pt>
                <c:pt idx="103">
                  <c:v>117.05</c:v>
                </c:pt>
                <c:pt idx="104">
                  <c:v>108.98</c:v>
                </c:pt>
                <c:pt idx="105">
                  <c:v>130.07</c:v>
                </c:pt>
                <c:pt idx="106">
                  <c:v>106.85</c:v>
                </c:pt>
                <c:pt idx="107">
                  <c:v>107.77</c:v>
                </c:pt>
                <c:pt idx="108">
                  <c:v>165.36</c:v>
                </c:pt>
                <c:pt idx="109">
                  <c:v>153.59</c:v>
                </c:pt>
                <c:pt idx="110">
                  <c:v>155.08000000000001</c:v>
                </c:pt>
                <c:pt idx="111">
                  <c:v>152.97999999999999</c:v>
                </c:pt>
                <c:pt idx="112">
                  <c:v>151.09</c:v>
                </c:pt>
                <c:pt idx="113">
                  <c:v>141.94</c:v>
                </c:pt>
                <c:pt idx="114">
                  <c:v>157.56</c:v>
                </c:pt>
                <c:pt idx="115">
                  <c:v>150.36000000000001</c:v>
                </c:pt>
                <c:pt idx="116">
                  <c:v>148.31</c:v>
                </c:pt>
                <c:pt idx="117">
                  <c:v>154.51</c:v>
                </c:pt>
                <c:pt idx="118">
                  <c:v>138.36000000000001</c:v>
                </c:pt>
                <c:pt idx="119">
                  <c:v>121.36</c:v>
                </c:pt>
                <c:pt idx="120">
                  <c:v>142.27000000000001</c:v>
                </c:pt>
                <c:pt idx="121">
                  <c:v>129.91999999999999</c:v>
                </c:pt>
                <c:pt idx="122">
                  <c:v>113.98</c:v>
                </c:pt>
                <c:pt idx="123">
                  <c:v>140.31</c:v>
                </c:pt>
                <c:pt idx="124">
                  <c:v>125.55</c:v>
                </c:pt>
                <c:pt idx="125">
                  <c:v>113.39</c:v>
                </c:pt>
                <c:pt idx="126">
                  <c:v>146.62</c:v>
                </c:pt>
                <c:pt idx="127">
                  <c:v>120.29</c:v>
                </c:pt>
                <c:pt idx="128">
                  <c:v>94.78</c:v>
                </c:pt>
                <c:pt idx="129">
                  <c:v>137.81</c:v>
                </c:pt>
                <c:pt idx="130">
                  <c:v>114.92</c:v>
                </c:pt>
                <c:pt idx="131">
                  <c:v>102.57</c:v>
                </c:pt>
                <c:pt idx="132">
                  <c:v>125.49</c:v>
                </c:pt>
                <c:pt idx="133">
                  <c:v>114.49</c:v>
                </c:pt>
                <c:pt idx="134">
                  <c:v>104.74</c:v>
                </c:pt>
                <c:pt idx="135">
                  <c:v>108.81</c:v>
                </c:pt>
                <c:pt idx="137">
                  <c:v>154.97</c:v>
                </c:pt>
                <c:pt idx="138">
                  <c:v>99.05</c:v>
                </c:pt>
                <c:pt idx="139">
                  <c:v>165.61</c:v>
                </c:pt>
                <c:pt idx="140">
                  <c:v>154.72</c:v>
                </c:pt>
                <c:pt idx="141">
                  <c:v>165.23</c:v>
                </c:pt>
                <c:pt idx="142">
                  <c:v>164.07</c:v>
                </c:pt>
                <c:pt idx="143">
                  <c:v>155.35</c:v>
                </c:pt>
                <c:pt idx="144">
                  <c:v>166.69</c:v>
                </c:pt>
                <c:pt idx="145">
                  <c:v>159.66</c:v>
                </c:pt>
                <c:pt idx="146">
                  <c:v>144.19</c:v>
                </c:pt>
                <c:pt idx="147">
                  <c:v>161.75</c:v>
                </c:pt>
                <c:pt idx="148">
                  <c:v>148.63</c:v>
                </c:pt>
                <c:pt idx="149">
                  <c:v>136.09</c:v>
                </c:pt>
                <c:pt idx="150">
                  <c:v>151.41999999999999</c:v>
                </c:pt>
                <c:pt idx="151">
                  <c:v>138.52000000000001</c:v>
                </c:pt>
                <c:pt idx="152">
                  <c:v>121.64</c:v>
                </c:pt>
                <c:pt idx="153">
                  <c:v>157.87</c:v>
                </c:pt>
                <c:pt idx="154">
                  <c:v>139.79</c:v>
                </c:pt>
                <c:pt idx="155">
                  <c:v>122.7</c:v>
                </c:pt>
                <c:pt idx="156">
                  <c:v>160.88</c:v>
                </c:pt>
                <c:pt idx="157">
                  <c:v>132.1</c:v>
                </c:pt>
                <c:pt idx="158">
                  <c:v>118.65</c:v>
                </c:pt>
                <c:pt idx="159">
                  <c:v>153.03</c:v>
                </c:pt>
                <c:pt idx="160">
                  <c:v>130.06</c:v>
                </c:pt>
                <c:pt idx="161">
                  <c:v>114.95</c:v>
                </c:pt>
              </c:numCache>
            </c:numRef>
          </c:yVal>
          <c:smooth val="0"/>
          <c:extLst>
            <c:ext xmlns:c16="http://schemas.microsoft.com/office/drawing/2014/chart" uri="{C3380CC4-5D6E-409C-BE32-E72D297353CC}">
              <c16:uniqueId val="{00000001-AC8F-4EC0-851C-A77F99187A89}"/>
            </c:ext>
          </c:extLst>
        </c:ser>
        <c:ser>
          <c:idx val="1"/>
          <c:order val="1"/>
          <c:tx>
            <c:strRef>
              <c:f>Sheet1!$C$1</c:f>
              <c:strCache>
                <c:ptCount val="1"/>
                <c:pt idx="0">
                  <c:v>Empty_top_load2</c:v>
                </c:pt>
              </c:strCache>
            </c:strRef>
          </c:tx>
          <c:spPr>
            <a:ln w="25400" cap="rnd">
              <a:noFill/>
              <a:round/>
            </a:ln>
            <a:effectLst/>
          </c:spPr>
          <c:marker>
            <c:symbol val="circle"/>
            <c:size val="5"/>
            <c:spPr>
              <a:solidFill>
                <a:schemeClr val="accent2"/>
              </a:solidFill>
              <a:ln w="9525">
                <a:solidFill>
                  <a:schemeClr val="accent2"/>
                </a:solidFill>
              </a:ln>
              <a:effectLst/>
            </c:spPr>
          </c:marker>
          <c:dPt>
            <c:idx val="55"/>
            <c:marker>
              <c:symbol val="circle"/>
              <c:size val="5"/>
              <c:spPr>
                <a:solidFill>
                  <a:srgbClr val="FF7D7D"/>
                </a:solidFill>
                <a:ln w="9525">
                  <a:solidFill>
                    <a:schemeClr val="accent2"/>
                  </a:solidFill>
                </a:ln>
                <a:effectLst/>
              </c:spPr>
            </c:marker>
            <c:bubble3D val="0"/>
            <c:extLst>
              <c:ext xmlns:c16="http://schemas.microsoft.com/office/drawing/2014/chart" uri="{C3380CC4-5D6E-409C-BE32-E72D297353CC}">
                <c16:uniqueId val="{00000002-AC8F-4EC0-851C-A77F99187A89}"/>
              </c:ext>
            </c:extLst>
          </c:dPt>
          <c:xVal>
            <c:numRef>
              <c:f>Sheet1!$A$2:$A$163</c:f>
              <c:numCache>
                <c:formatCode>0.000</c:formatCode>
                <c:ptCount val="162"/>
                <c:pt idx="0">
                  <c:v>0.33505609631538391</c:v>
                </c:pt>
                <c:pt idx="1">
                  <c:v>0.33099749684333801</c:v>
                </c:pt>
                <c:pt idx="2">
                  <c:v>0.32004472613334661</c:v>
                </c:pt>
                <c:pt idx="3">
                  <c:v>0.33119982481002808</c:v>
                </c:pt>
                <c:pt idx="4">
                  <c:v>0.32265910506248469</c:v>
                </c:pt>
                <c:pt idx="5">
                  <c:v>0.31620728969573969</c:v>
                </c:pt>
                <c:pt idx="6">
                  <c:v>0.30769282579422003</c:v>
                </c:pt>
                <c:pt idx="7">
                  <c:v>0.32570374011993408</c:v>
                </c:pt>
                <c:pt idx="8">
                  <c:v>0.31985095143318182</c:v>
                </c:pt>
                <c:pt idx="9">
                  <c:v>0.32724720239639282</c:v>
                </c:pt>
                <c:pt idx="10">
                  <c:v>0.30059364438056951</c:v>
                </c:pt>
                <c:pt idx="11">
                  <c:v>0.28362956643104548</c:v>
                </c:pt>
                <c:pt idx="12">
                  <c:v>0.30545753240585333</c:v>
                </c:pt>
                <c:pt idx="13">
                  <c:v>0.32682889699935908</c:v>
                </c:pt>
                <c:pt idx="14">
                  <c:v>0.31453338265419012</c:v>
                </c:pt>
                <c:pt idx="15">
                  <c:v>0.30559936165809631</c:v>
                </c:pt>
                <c:pt idx="16">
                  <c:v>0.29586613178253168</c:v>
                </c:pt>
                <c:pt idx="17">
                  <c:v>0.3258538544178009</c:v>
                </c:pt>
                <c:pt idx="18">
                  <c:v>0.3154909610748291</c:v>
                </c:pt>
                <c:pt idx="19">
                  <c:v>0.3117918074131012</c:v>
                </c:pt>
                <c:pt idx="20">
                  <c:v>0.32000464200973511</c:v>
                </c:pt>
                <c:pt idx="21">
                  <c:v>0.31543052196502691</c:v>
                </c:pt>
                <c:pt idx="22">
                  <c:v>0.29663726687431341</c:v>
                </c:pt>
                <c:pt idx="23">
                  <c:v>0.32241863012313843</c:v>
                </c:pt>
                <c:pt idx="24">
                  <c:v>0.31222227215766912</c:v>
                </c:pt>
                <c:pt idx="25">
                  <c:v>0.29468032717704767</c:v>
                </c:pt>
                <c:pt idx="26">
                  <c:v>0.32394030690193182</c:v>
                </c:pt>
                <c:pt idx="27">
                  <c:v>0.35026857256889338</c:v>
                </c:pt>
                <c:pt idx="28">
                  <c:v>0.33457827568054199</c:v>
                </c:pt>
                <c:pt idx="29">
                  <c:v>0.33793944120407099</c:v>
                </c:pt>
                <c:pt idx="30">
                  <c:v>0.33498767018318182</c:v>
                </c:pt>
                <c:pt idx="31">
                  <c:v>0.328470379114151</c:v>
                </c:pt>
                <c:pt idx="32">
                  <c:v>0.32617130875587458</c:v>
                </c:pt>
                <c:pt idx="33">
                  <c:v>0.33112302422523499</c:v>
                </c:pt>
                <c:pt idx="34">
                  <c:v>0.32618764042854309</c:v>
                </c:pt>
                <c:pt idx="35">
                  <c:v>0.3219088613986969</c:v>
                </c:pt>
                <c:pt idx="36">
                  <c:v>0.34886845946311951</c:v>
                </c:pt>
                <c:pt idx="37">
                  <c:v>0.33225435018539429</c:v>
                </c:pt>
                <c:pt idx="38">
                  <c:v>0.30376690626144409</c:v>
                </c:pt>
                <c:pt idx="39">
                  <c:v>0.33063855767250061</c:v>
                </c:pt>
                <c:pt idx="40">
                  <c:v>0.31843867897987371</c:v>
                </c:pt>
                <c:pt idx="41">
                  <c:v>0.30756857991218572</c:v>
                </c:pt>
                <c:pt idx="42">
                  <c:v>0.32459744811058039</c:v>
                </c:pt>
                <c:pt idx="43">
                  <c:v>0.31727984547615051</c:v>
                </c:pt>
                <c:pt idx="44">
                  <c:v>0.30432203412055969</c:v>
                </c:pt>
                <c:pt idx="45">
                  <c:v>0.33713817596435552</c:v>
                </c:pt>
                <c:pt idx="46">
                  <c:v>0.3091931939125061</c:v>
                </c:pt>
                <c:pt idx="47">
                  <c:v>0.27851277589797968</c:v>
                </c:pt>
                <c:pt idx="48">
                  <c:v>0.32223907113075262</c:v>
                </c:pt>
                <c:pt idx="49">
                  <c:v>0.30812662839889532</c:v>
                </c:pt>
                <c:pt idx="50">
                  <c:v>0.30396994948387152</c:v>
                </c:pt>
                <c:pt idx="51">
                  <c:v>0.30165022611618042</c:v>
                </c:pt>
                <c:pt idx="52">
                  <c:v>0.3019348680973053</c:v>
                </c:pt>
                <c:pt idx="53">
                  <c:v>0.30560997128486628</c:v>
                </c:pt>
                <c:pt idx="54">
                  <c:v>0.35816144943237299</c:v>
                </c:pt>
                <c:pt idx="55">
                  <c:v>0.35085928440093989</c:v>
                </c:pt>
                <c:pt idx="56">
                  <c:v>0.34282702207565308</c:v>
                </c:pt>
                <c:pt idx="57">
                  <c:v>0.33493399620056152</c:v>
                </c:pt>
                <c:pt idx="58">
                  <c:v>0.33912721276283259</c:v>
                </c:pt>
                <c:pt idx="59">
                  <c:v>0.33392348885536188</c:v>
                </c:pt>
                <c:pt idx="60">
                  <c:v>0.32662114500999451</c:v>
                </c:pt>
                <c:pt idx="61">
                  <c:v>0.32909220457077032</c:v>
                </c:pt>
                <c:pt idx="62">
                  <c:v>0.33151581883430481</c:v>
                </c:pt>
                <c:pt idx="63">
                  <c:v>0.35685127973556519</c:v>
                </c:pt>
                <c:pt idx="64">
                  <c:v>0.34289917349815369</c:v>
                </c:pt>
                <c:pt idx="65">
                  <c:v>0.32972225546836847</c:v>
                </c:pt>
                <c:pt idx="66">
                  <c:v>0.34726995229721069</c:v>
                </c:pt>
                <c:pt idx="67">
                  <c:v>0.33139151334762568</c:v>
                </c:pt>
                <c:pt idx="68">
                  <c:v>0.31976783275604248</c:v>
                </c:pt>
                <c:pt idx="69">
                  <c:v>0.33575206995010382</c:v>
                </c:pt>
                <c:pt idx="70">
                  <c:v>0.32313644886016851</c:v>
                </c:pt>
                <c:pt idx="71">
                  <c:v>0.30501940846443182</c:v>
                </c:pt>
                <c:pt idx="72">
                  <c:v>0.33910509943962103</c:v>
                </c:pt>
                <c:pt idx="73">
                  <c:v>0.33418452739715582</c:v>
                </c:pt>
                <c:pt idx="74">
                  <c:v>0.31182679533958441</c:v>
                </c:pt>
                <c:pt idx="75">
                  <c:v>0.33814933896064758</c:v>
                </c:pt>
                <c:pt idx="76">
                  <c:v>0.32357701659202581</c:v>
                </c:pt>
                <c:pt idx="77">
                  <c:v>0.30343228578567499</c:v>
                </c:pt>
                <c:pt idx="78">
                  <c:v>0.32048845291137701</c:v>
                </c:pt>
                <c:pt idx="79">
                  <c:v>0.31079012155532842</c:v>
                </c:pt>
                <c:pt idx="80">
                  <c:v>0.30045989155769348</c:v>
                </c:pt>
                <c:pt idx="81">
                  <c:v>0.33505609631538391</c:v>
                </c:pt>
                <c:pt idx="82">
                  <c:v>0.33099749684333801</c:v>
                </c:pt>
                <c:pt idx="83">
                  <c:v>0.32004472613334661</c:v>
                </c:pt>
                <c:pt idx="84">
                  <c:v>0.33119982481002808</c:v>
                </c:pt>
                <c:pt idx="85">
                  <c:v>0.32265910506248469</c:v>
                </c:pt>
                <c:pt idx="86">
                  <c:v>0.31620728969573969</c:v>
                </c:pt>
                <c:pt idx="87">
                  <c:v>0.30769282579422003</c:v>
                </c:pt>
                <c:pt idx="88">
                  <c:v>0.32570374011993408</c:v>
                </c:pt>
                <c:pt idx="89">
                  <c:v>0.31985095143318182</c:v>
                </c:pt>
                <c:pt idx="90">
                  <c:v>0.32742658257484442</c:v>
                </c:pt>
                <c:pt idx="91">
                  <c:v>0.30059784650802612</c:v>
                </c:pt>
                <c:pt idx="92">
                  <c:v>0.28374534845352167</c:v>
                </c:pt>
                <c:pt idx="93">
                  <c:v>0.30470588803291321</c:v>
                </c:pt>
                <c:pt idx="94">
                  <c:v>0.32682594656944269</c:v>
                </c:pt>
                <c:pt idx="95">
                  <c:v>0.31450200080871582</c:v>
                </c:pt>
                <c:pt idx="96">
                  <c:v>0.3055412769317627</c:v>
                </c:pt>
                <c:pt idx="97">
                  <c:v>0.29558539390563959</c:v>
                </c:pt>
                <c:pt idx="98">
                  <c:v>0.32584592700004578</c:v>
                </c:pt>
                <c:pt idx="99">
                  <c:v>0.30998790264129639</c:v>
                </c:pt>
                <c:pt idx="100">
                  <c:v>0.32213461399078369</c:v>
                </c:pt>
                <c:pt idx="101">
                  <c:v>0.32049810886383062</c:v>
                </c:pt>
                <c:pt idx="102">
                  <c:v>0.3158135712146759</c:v>
                </c:pt>
                <c:pt idx="103">
                  <c:v>0.30874454975128168</c:v>
                </c:pt>
                <c:pt idx="104">
                  <c:v>0.31926801800727839</c:v>
                </c:pt>
                <c:pt idx="105">
                  <c:v>0.31195753812789923</c:v>
                </c:pt>
                <c:pt idx="106">
                  <c:v>0.29466372728347778</c:v>
                </c:pt>
                <c:pt idx="107">
                  <c:v>0.32394695281982422</c:v>
                </c:pt>
                <c:pt idx="108">
                  <c:v>0.35026857256889338</c:v>
                </c:pt>
                <c:pt idx="109">
                  <c:v>0.33457827568054199</c:v>
                </c:pt>
                <c:pt idx="110">
                  <c:v>0.33793944120407099</c:v>
                </c:pt>
                <c:pt idx="111">
                  <c:v>0.33498767018318182</c:v>
                </c:pt>
                <c:pt idx="112">
                  <c:v>0.328470379114151</c:v>
                </c:pt>
                <c:pt idx="113">
                  <c:v>0.32617130875587458</c:v>
                </c:pt>
                <c:pt idx="114">
                  <c:v>0.33112302422523499</c:v>
                </c:pt>
                <c:pt idx="115">
                  <c:v>0.32618764042854309</c:v>
                </c:pt>
                <c:pt idx="116">
                  <c:v>0.3219088613986969</c:v>
                </c:pt>
                <c:pt idx="117">
                  <c:v>0.34886085987091059</c:v>
                </c:pt>
                <c:pt idx="118">
                  <c:v>0.33227378129959112</c:v>
                </c:pt>
                <c:pt idx="119">
                  <c:v>0.30207937955856318</c:v>
                </c:pt>
                <c:pt idx="120">
                  <c:v>0.3306419849395752</c:v>
                </c:pt>
                <c:pt idx="121">
                  <c:v>0.31857940554618841</c:v>
                </c:pt>
                <c:pt idx="122">
                  <c:v>0.30709192156791693</c:v>
                </c:pt>
                <c:pt idx="123">
                  <c:v>0.32460492849349981</c:v>
                </c:pt>
                <c:pt idx="124">
                  <c:v>0.31721460819244379</c:v>
                </c:pt>
                <c:pt idx="125">
                  <c:v>0.30386707186698908</c:v>
                </c:pt>
                <c:pt idx="126">
                  <c:v>0.33618065714836121</c:v>
                </c:pt>
                <c:pt idx="127">
                  <c:v>0.3090188205242157</c:v>
                </c:pt>
                <c:pt idx="128">
                  <c:v>0.27859592437744141</c:v>
                </c:pt>
                <c:pt idx="129">
                  <c:v>0.32217368483543402</c:v>
                </c:pt>
                <c:pt idx="130">
                  <c:v>0.30835840106010443</c:v>
                </c:pt>
                <c:pt idx="131">
                  <c:v>0.3039221465587616</c:v>
                </c:pt>
                <c:pt idx="132">
                  <c:v>0.30035388469696039</c:v>
                </c:pt>
                <c:pt idx="133">
                  <c:v>0.30187079310417181</c:v>
                </c:pt>
                <c:pt idx="134">
                  <c:v>0.30573812127113342</c:v>
                </c:pt>
                <c:pt idx="135">
                  <c:v>0.35816144943237299</c:v>
                </c:pt>
                <c:pt idx="136">
                  <c:v>0.35085928440093989</c:v>
                </c:pt>
                <c:pt idx="137">
                  <c:v>0.34282702207565308</c:v>
                </c:pt>
                <c:pt idx="138">
                  <c:v>0.33493399620056152</c:v>
                </c:pt>
                <c:pt idx="139">
                  <c:v>0.33912721276283259</c:v>
                </c:pt>
                <c:pt idx="140">
                  <c:v>0.33392348885536188</c:v>
                </c:pt>
                <c:pt idx="141">
                  <c:v>0.32662114500999451</c:v>
                </c:pt>
                <c:pt idx="142">
                  <c:v>0.32909220457077032</c:v>
                </c:pt>
                <c:pt idx="143">
                  <c:v>0.33151581883430481</c:v>
                </c:pt>
                <c:pt idx="144">
                  <c:v>0.35686412453651428</c:v>
                </c:pt>
                <c:pt idx="145">
                  <c:v>0.34292405843734741</c:v>
                </c:pt>
                <c:pt idx="146">
                  <c:v>0.32975509762763983</c:v>
                </c:pt>
                <c:pt idx="147">
                  <c:v>0.3473820686340332</c:v>
                </c:pt>
                <c:pt idx="148">
                  <c:v>0.33119988441467291</c:v>
                </c:pt>
                <c:pt idx="149">
                  <c:v>0.31611573696136469</c:v>
                </c:pt>
                <c:pt idx="150">
                  <c:v>0.33574745059013372</c:v>
                </c:pt>
                <c:pt idx="151">
                  <c:v>0.3229125440120697</c:v>
                </c:pt>
                <c:pt idx="152">
                  <c:v>0.30509012937545782</c:v>
                </c:pt>
                <c:pt idx="153">
                  <c:v>0.34225389361381531</c:v>
                </c:pt>
                <c:pt idx="154">
                  <c:v>0.33418473601341248</c:v>
                </c:pt>
                <c:pt idx="155">
                  <c:v>0.312204509973526</c:v>
                </c:pt>
                <c:pt idx="156">
                  <c:v>0.33815085887908941</c:v>
                </c:pt>
                <c:pt idx="157">
                  <c:v>0.32356968522071838</c:v>
                </c:pt>
                <c:pt idx="158">
                  <c:v>0.30348530411720281</c:v>
                </c:pt>
                <c:pt idx="159">
                  <c:v>0.32036104798316961</c:v>
                </c:pt>
                <c:pt idx="160">
                  <c:v>0.31088131666183472</c:v>
                </c:pt>
                <c:pt idx="161">
                  <c:v>0.30045658349990839</c:v>
                </c:pt>
              </c:numCache>
            </c:numRef>
          </c:xVal>
          <c:yVal>
            <c:numRef>
              <c:f>Sheet1!$C$2:$C$163</c:f>
              <c:numCache>
                <c:formatCode>General</c:formatCode>
                <c:ptCount val="162"/>
                <c:pt idx="55">
                  <c:v>81.99</c:v>
                </c:pt>
                <c:pt idx="136">
                  <c:v>81.99</c:v>
                </c:pt>
              </c:numCache>
            </c:numRef>
          </c:yVal>
          <c:smooth val="0"/>
          <c:extLst>
            <c:ext xmlns:c16="http://schemas.microsoft.com/office/drawing/2014/chart" uri="{C3380CC4-5D6E-409C-BE32-E72D297353CC}">
              <c16:uniqueId val="{00000003-AC8F-4EC0-851C-A77F99187A89}"/>
            </c:ext>
          </c:extLst>
        </c:ser>
        <c:dLbls>
          <c:showLegendKey val="0"/>
          <c:showVal val="0"/>
          <c:showCatName val="0"/>
          <c:showSerName val="0"/>
          <c:showPercent val="0"/>
          <c:showBubbleSize val="0"/>
        </c:dLbls>
        <c:axId val="1491954703"/>
        <c:axId val="1491958543"/>
      </c:scatterChart>
      <c:valAx>
        <c:axId val="1491954703"/>
        <c:scaling>
          <c:orientation val="minMax"/>
          <c:min val="0.17"/>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Sth10</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491958543"/>
        <c:crosses val="autoZero"/>
        <c:crossBetween val="midCat"/>
        <c:majorUnit val="0.1"/>
      </c:valAx>
      <c:valAx>
        <c:axId val="1491958543"/>
        <c:scaling>
          <c:orientation val="minMax"/>
          <c:min val="7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Empty Top Load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91954703"/>
        <c:crossesAt val="0.17"/>
        <c:crossBetween val="midCat"/>
        <c:majorUnit val="2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710249947754448"/>
          <c:y val="4.0558683528624288E-2"/>
          <c:w val="0.59766959661398478"/>
          <c:h val="0.75493860573032967"/>
        </c:manualLayout>
      </c:layout>
      <c:scatterChart>
        <c:scatterStyle val="lineMarker"/>
        <c:varyColors val="0"/>
        <c:ser>
          <c:idx val="0"/>
          <c:order val="0"/>
          <c:tx>
            <c:strRef>
              <c:f>Sheet1!$B$1</c:f>
              <c:strCache>
                <c:ptCount val="1"/>
                <c:pt idx="0">
                  <c:v>Empty_top_load</c:v>
                </c:pt>
              </c:strCache>
            </c:strRef>
          </c:tx>
          <c:spPr>
            <a:ln w="19050" cap="rnd">
              <a:noFill/>
              <a:round/>
            </a:ln>
            <a:effectLst/>
          </c:spPr>
          <c:marker>
            <c:symbol val="circle"/>
            <c:size val="5"/>
            <c:spPr>
              <a:solidFill>
                <a:schemeClr val="accent5">
                  <a:lumMod val="60000"/>
                  <a:lumOff val="40000"/>
                </a:schemeClr>
              </a:solidFill>
              <a:ln w="9525">
                <a:solidFill>
                  <a:schemeClr val="accent1"/>
                </a:solidFill>
              </a:ln>
              <a:effectLst/>
            </c:spPr>
          </c:marker>
          <c:trendline>
            <c:spPr>
              <a:ln w="28575" cap="rnd">
                <a:solidFill>
                  <a:srgbClr val="FF7D7D"/>
                </a:solidFill>
                <a:prstDash val="sysDash"/>
              </a:ln>
              <a:effectLst/>
            </c:spPr>
            <c:trendlineType val="linear"/>
            <c:dispRSqr val="0"/>
            <c:dispEq val="0"/>
          </c:trendline>
          <c:xVal>
            <c:numRef>
              <c:f>Sheet1!$A$2:$A$163</c:f>
              <c:numCache>
                <c:formatCode>0.000</c:formatCode>
                <c:ptCount val="162"/>
                <c:pt idx="0">
                  <c:v>0.32907772064208979</c:v>
                </c:pt>
                <c:pt idx="1">
                  <c:v>0.32992023229598999</c:v>
                </c:pt>
                <c:pt idx="2">
                  <c:v>0.31828203797340388</c:v>
                </c:pt>
                <c:pt idx="3">
                  <c:v>0.32438740134239202</c:v>
                </c:pt>
                <c:pt idx="4">
                  <c:v>0.32351380586624151</c:v>
                </c:pt>
                <c:pt idx="5">
                  <c:v>0.3143514096736908</c:v>
                </c:pt>
                <c:pt idx="6">
                  <c:v>0.2991478443145752</c:v>
                </c:pt>
                <c:pt idx="7">
                  <c:v>0.29135590791702271</c:v>
                </c:pt>
                <c:pt idx="8">
                  <c:v>0.31476983428001398</c:v>
                </c:pt>
                <c:pt idx="9">
                  <c:v>0.29901430010795588</c:v>
                </c:pt>
                <c:pt idx="10">
                  <c:v>0.29116597771644592</c:v>
                </c:pt>
                <c:pt idx="11">
                  <c:v>0.26438498497009277</c:v>
                </c:pt>
                <c:pt idx="12">
                  <c:v>0.29111176729202271</c:v>
                </c:pt>
                <c:pt idx="13">
                  <c:v>0.29477959871292109</c:v>
                </c:pt>
                <c:pt idx="14">
                  <c:v>0.28193598985672003</c:v>
                </c:pt>
                <c:pt idx="15">
                  <c:v>0.29404205083847051</c:v>
                </c:pt>
                <c:pt idx="16">
                  <c:v>0.26531603932380682</c:v>
                </c:pt>
                <c:pt idx="17">
                  <c:v>0.29527720808982849</c:v>
                </c:pt>
                <c:pt idx="18">
                  <c:v>0.27904659509658808</c:v>
                </c:pt>
                <c:pt idx="19">
                  <c:v>0.28903600573539728</c:v>
                </c:pt>
                <c:pt idx="20">
                  <c:v>0.2918354868888855</c:v>
                </c:pt>
                <c:pt idx="21">
                  <c:v>0.2984960675239563</c:v>
                </c:pt>
                <c:pt idx="22">
                  <c:v>0.26011088490486151</c:v>
                </c:pt>
                <c:pt idx="23">
                  <c:v>0.295034259557724</c:v>
                </c:pt>
                <c:pt idx="24">
                  <c:v>0.29814869165420532</c:v>
                </c:pt>
                <c:pt idx="25">
                  <c:v>0.26069039106369019</c:v>
                </c:pt>
                <c:pt idx="26">
                  <c:v>0.29996144771575928</c:v>
                </c:pt>
                <c:pt idx="27">
                  <c:v>0.34712120890617371</c:v>
                </c:pt>
                <c:pt idx="28">
                  <c:v>0.32402297854423517</c:v>
                </c:pt>
                <c:pt idx="29">
                  <c:v>0.32382538914680481</c:v>
                </c:pt>
                <c:pt idx="30">
                  <c:v>0.32635188102722168</c:v>
                </c:pt>
                <c:pt idx="31">
                  <c:v>0.3305717408657074</c:v>
                </c:pt>
                <c:pt idx="32">
                  <c:v>0.3279728889465332</c:v>
                </c:pt>
                <c:pt idx="33">
                  <c:v>0.31417283415794373</c:v>
                </c:pt>
                <c:pt idx="34">
                  <c:v>0.33149152994155878</c:v>
                </c:pt>
                <c:pt idx="35">
                  <c:v>0.32436123490333563</c:v>
                </c:pt>
                <c:pt idx="36">
                  <c:v>0.33958727121353149</c:v>
                </c:pt>
                <c:pt idx="37">
                  <c:v>0.32451775670051569</c:v>
                </c:pt>
                <c:pt idx="38">
                  <c:v>0.27990815043449402</c:v>
                </c:pt>
                <c:pt idx="39">
                  <c:v>0.32431340217590332</c:v>
                </c:pt>
                <c:pt idx="40">
                  <c:v>0.30966699123382568</c:v>
                </c:pt>
                <c:pt idx="41">
                  <c:v>0.28623178601264948</c:v>
                </c:pt>
                <c:pt idx="42">
                  <c:v>0.32823142409324652</c:v>
                </c:pt>
                <c:pt idx="43">
                  <c:v>0.30255758762359619</c:v>
                </c:pt>
                <c:pt idx="44">
                  <c:v>0.2774793803691864</c:v>
                </c:pt>
                <c:pt idx="45">
                  <c:v>0.31991899013519293</c:v>
                </c:pt>
                <c:pt idx="46">
                  <c:v>0.28896883130073547</c:v>
                </c:pt>
                <c:pt idx="47">
                  <c:v>0.2642577588558197</c:v>
                </c:pt>
                <c:pt idx="48">
                  <c:v>0.32148438692092901</c:v>
                </c:pt>
                <c:pt idx="49">
                  <c:v>0.2942124605178833</c:v>
                </c:pt>
                <c:pt idx="50">
                  <c:v>0.29181498289108282</c:v>
                </c:pt>
                <c:pt idx="51">
                  <c:v>0.29516884684562678</c:v>
                </c:pt>
                <c:pt idx="52">
                  <c:v>0.29326558113098139</c:v>
                </c:pt>
                <c:pt idx="53">
                  <c:v>0.29577663540840149</c:v>
                </c:pt>
                <c:pt idx="54">
                  <c:v>0.34951010346412659</c:v>
                </c:pt>
                <c:pt idx="55">
                  <c:v>0.34415912628173828</c:v>
                </c:pt>
                <c:pt idx="56">
                  <c:v>0.31995835900306702</c:v>
                </c:pt>
                <c:pt idx="57">
                  <c:v>0.32987627387046808</c:v>
                </c:pt>
                <c:pt idx="58">
                  <c:v>0.33871302008628851</c:v>
                </c:pt>
                <c:pt idx="59">
                  <c:v>0.32423165440559393</c:v>
                </c:pt>
                <c:pt idx="60">
                  <c:v>0.33677679300308228</c:v>
                </c:pt>
                <c:pt idx="61">
                  <c:v>0.32340830564498901</c:v>
                </c:pt>
                <c:pt idx="62">
                  <c:v>0.32879674434661871</c:v>
                </c:pt>
                <c:pt idx="63">
                  <c:v>0.33744099736213679</c:v>
                </c:pt>
                <c:pt idx="64">
                  <c:v>0.34111618995666498</c:v>
                </c:pt>
                <c:pt idx="65">
                  <c:v>0.32238492369651789</c:v>
                </c:pt>
                <c:pt idx="66">
                  <c:v>0.34144255518913269</c:v>
                </c:pt>
                <c:pt idx="67">
                  <c:v>0.32724928855896002</c:v>
                </c:pt>
                <c:pt idx="68">
                  <c:v>0.31653353571891779</c:v>
                </c:pt>
                <c:pt idx="69">
                  <c:v>0.33577892184257507</c:v>
                </c:pt>
                <c:pt idx="70">
                  <c:v>0.31577709317207342</c:v>
                </c:pt>
                <c:pt idx="71">
                  <c:v>0.29184702038764948</c:v>
                </c:pt>
                <c:pt idx="72">
                  <c:v>0.32782295346260071</c:v>
                </c:pt>
                <c:pt idx="73">
                  <c:v>0.32832902669906622</c:v>
                </c:pt>
                <c:pt idx="74">
                  <c:v>0.28241539001464838</c:v>
                </c:pt>
                <c:pt idx="75">
                  <c:v>0.33053082227706909</c:v>
                </c:pt>
                <c:pt idx="76">
                  <c:v>0.3184337317943573</c:v>
                </c:pt>
                <c:pt idx="77">
                  <c:v>0.29452675580978388</c:v>
                </c:pt>
                <c:pt idx="78">
                  <c:v>0.3210303783416748</c:v>
                </c:pt>
                <c:pt idx="79">
                  <c:v>0.30734473466873169</c:v>
                </c:pt>
                <c:pt idx="80">
                  <c:v>0.29524359107017523</c:v>
                </c:pt>
                <c:pt idx="81">
                  <c:v>0.32907772064208979</c:v>
                </c:pt>
                <c:pt idx="82">
                  <c:v>0.32992023229598999</c:v>
                </c:pt>
                <c:pt idx="83">
                  <c:v>0.31828203797340388</c:v>
                </c:pt>
                <c:pt idx="84">
                  <c:v>0.32438740134239202</c:v>
                </c:pt>
                <c:pt idx="85">
                  <c:v>0.32351380586624151</c:v>
                </c:pt>
                <c:pt idx="86">
                  <c:v>0.3143514096736908</c:v>
                </c:pt>
                <c:pt idx="87">
                  <c:v>0.2991478443145752</c:v>
                </c:pt>
                <c:pt idx="88">
                  <c:v>0.29135590791702271</c:v>
                </c:pt>
                <c:pt idx="89">
                  <c:v>0.31476983428001398</c:v>
                </c:pt>
                <c:pt idx="90">
                  <c:v>0.29890954494476318</c:v>
                </c:pt>
                <c:pt idx="91">
                  <c:v>0.29088184237480158</c:v>
                </c:pt>
                <c:pt idx="92">
                  <c:v>0.26473343372344971</c:v>
                </c:pt>
                <c:pt idx="93">
                  <c:v>0.29108938574790949</c:v>
                </c:pt>
                <c:pt idx="94">
                  <c:v>0.29483091831207281</c:v>
                </c:pt>
                <c:pt idx="95">
                  <c:v>0.28144311904907232</c:v>
                </c:pt>
                <c:pt idx="96">
                  <c:v>0.29400584101676941</c:v>
                </c:pt>
                <c:pt idx="97">
                  <c:v>0.26565137505531311</c:v>
                </c:pt>
                <c:pt idx="98">
                  <c:v>0.29497247934341431</c:v>
                </c:pt>
                <c:pt idx="99">
                  <c:v>0.28424221277236938</c:v>
                </c:pt>
                <c:pt idx="100">
                  <c:v>0.30260348320007319</c:v>
                </c:pt>
                <c:pt idx="101">
                  <c:v>0.29167863726615911</c:v>
                </c:pt>
                <c:pt idx="102">
                  <c:v>0.29888376593589783</c:v>
                </c:pt>
                <c:pt idx="103">
                  <c:v>0.2863810658454895</c:v>
                </c:pt>
                <c:pt idx="104">
                  <c:v>0.27877971529960632</c:v>
                </c:pt>
                <c:pt idx="105">
                  <c:v>0.29757755994796747</c:v>
                </c:pt>
                <c:pt idx="106">
                  <c:v>0.26082369685173029</c:v>
                </c:pt>
                <c:pt idx="107">
                  <c:v>0.30015900731086731</c:v>
                </c:pt>
                <c:pt idx="108">
                  <c:v>0.34712120890617371</c:v>
                </c:pt>
                <c:pt idx="109">
                  <c:v>0.32402297854423517</c:v>
                </c:pt>
                <c:pt idx="110">
                  <c:v>0.32382538914680481</c:v>
                </c:pt>
                <c:pt idx="111">
                  <c:v>0.32635188102722168</c:v>
                </c:pt>
                <c:pt idx="112">
                  <c:v>0.3305717408657074</c:v>
                </c:pt>
                <c:pt idx="113">
                  <c:v>0.3279728889465332</c:v>
                </c:pt>
                <c:pt idx="114">
                  <c:v>0.31417283415794373</c:v>
                </c:pt>
                <c:pt idx="115">
                  <c:v>0.33149152994155878</c:v>
                </c:pt>
                <c:pt idx="116">
                  <c:v>0.32436123490333563</c:v>
                </c:pt>
                <c:pt idx="117">
                  <c:v>0.33964630961418152</c:v>
                </c:pt>
                <c:pt idx="118">
                  <c:v>0.32459646463394171</c:v>
                </c:pt>
                <c:pt idx="119">
                  <c:v>0.2829250693321228</c:v>
                </c:pt>
                <c:pt idx="120">
                  <c:v>0.32443970441818237</c:v>
                </c:pt>
                <c:pt idx="121">
                  <c:v>0.30966940522193909</c:v>
                </c:pt>
                <c:pt idx="122">
                  <c:v>0.28620067238807678</c:v>
                </c:pt>
                <c:pt idx="123">
                  <c:v>0.32764151692390442</c:v>
                </c:pt>
                <c:pt idx="124">
                  <c:v>0.30281093716621399</c:v>
                </c:pt>
                <c:pt idx="125">
                  <c:v>0.27771070599555969</c:v>
                </c:pt>
                <c:pt idx="126">
                  <c:v>0.32157444953918463</c:v>
                </c:pt>
                <c:pt idx="127">
                  <c:v>0.28978580236434942</c:v>
                </c:pt>
                <c:pt idx="128">
                  <c:v>0.26352861523628229</c:v>
                </c:pt>
                <c:pt idx="129">
                  <c:v>0.32147064805030823</c:v>
                </c:pt>
                <c:pt idx="130">
                  <c:v>0.29508325457572943</c:v>
                </c:pt>
                <c:pt idx="131">
                  <c:v>0.29170730710029602</c:v>
                </c:pt>
                <c:pt idx="132">
                  <c:v>0.29473051428794861</c:v>
                </c:pt>
                <c:pt idx="133">
                  <c:v>0.29451501369476318</c:v>
                </c:pt>
                <c:pt idx="134">
                  <c:v>0.29563805460929871</c:v>
                </c:pt>
                <c:pt idx="135">
                  <c:v>0.34951010346412659</c:v>
                </c:pt>
                <c:pt idx="136">
                  <c:v>0.34415912628173828</c:v>
                </c:pt>
                <c:pt idx="137">
                  <c:v>0.31995835900306702</c:v>
                </c:pt>
                <c:pt idx="138">
                  <c:v>0.32987627387046808</c:v>
                </c:pt>
                <c:pt idx="139">
                  <c:v>0.33871302008628851</c:v>
                </c:pt>
                <c:pt idx="140">
                  <c:v>0.32423165440559393</c:v>
                </c:pt>
                <c:pt idx="141">
                  <c:v>0.33677679300308228</c:v>
                </c:pt>
                <c:pt idx="142">
                  <c:v>0.32340830564498901</c:v>
                </c:pt>
                <c:pt idx="143">
                  <c:v>0.32879674434661871</c:v>
                </c:pt>
                <c:pt idx="144">
                  <c:v>0.33748474717140198</c:v>
                </c:pt>
                <c:pt idx="145">
                  <c:v>0.34048011898994451</c:v>
                </c:pt>
                <c:pt idx="146">
                  <c:v>0.32206323742866522</c:v>
                </c:pt>
                <c:pt idx="147">
                  <c:v>0.34143614768981928</c:v>
                </c:pt>
                <c:pt idx="148">
                  <c:v>0.32150742411613459</c:v>
                </c:pt>
                <c:pt idx="149">
                  <c:v>0.31680417060852051</c:v>
                </c:pt>
                <c:pt idx="150">
                  <c:v>0.31882712244987488</c:v>
                </c:pt>
                <c:pt idx="151">
                  <c:v>0.31852132081985468</c:v>
                </c:pt>
                <c:pt idx="152">
                  <c:v>0.29158619046211243</c:v>
                </c:pt>
                <c:pt idx="153">
                  <c:v>0.33093181252479548</c:v>
                </c:pt>
                <c:pt idx="154">
                  <c:v>0.32816177606582642</c:v>
                </c:pt>
                <c:pt idx="155">
                  <c:v>0.28152346611022949</c:v>
                </c:pt>
                <c:pt idx="156">
                  <c:v>0.33052068948745728</c:v>
                </c:pt>
                <c:pt idx="157">
                  <c:v>0.31834292411804199</c:v>
                </c:pt>
                <c:pt idx="158">
                  <c:v>0.29576471447944641</c:v>
                </c:pt>
                <c:pt idx="159">
                  <c:v>0.32118555903434748</c:v>
                </c:pt>
                <c:pt idx="160">
                  <c:v>0.30721661448478699</c:v>
                </c:pt>
                <c:pt idx="161">
                  <c:v>0.29531541466712952</c:v>
                </c:pt>
              </c:numCache>
            </c:numRef>
          </c:xVal>
          <c:yVal>
            <c:numRef>
              <c:f>Sheet1!$B$2:$B$163</c:f>
              <c:numCache>
                <c:formatCode>General</c:formatCode>
                <c:ptCount val="162"/>
                <c:pt idx="0">
                  <c:v>150.07</c:v>
                </c:pt>
                <c:pt idx="1">
                  <c:v>145.81</c:v>
                </c:pt>
                <c:pt idx="2">
                  <c:v>139.1</c:v>
                </c:pt>
                <c:pt idx="3">
                  <c:v>150.78</c:v>
                </c:pt>
                <c:pt idx="4">
                  <c:v>138</c:v>
                </c:pt>
                <c:pt idx="5">
                  <c:v>134.07</c:v>
                </c:pt>
                <c:pt idx="6">
                  <c:v>135.54</c:v>
                </c:pt>
                <c:pt idx="7">
                  <c:v>127.33</c:v>
                </c:pt>
                <c:pt idx="8">
                  <c:v>137.85</c:v>
                </c:pt>
                <c:pt idx="9">
                  <c:v>135.54</c:v>
                </c:pt>
                <c:pt idx="10">
                  <c:v>113.85</c:v>
                </c:pt>
                <c:pt idx="11">
                  <c:v>108.26</c:v>
                </c:pt>
                <c:pt idx="12">
                  <c:v>128.69</c:v>
                </c:pt>
                <c:pt idx="13">
                  <c:v>120.65</c:v>
                </c:pt>
                <c:pt idx="14">
                  <c:v>105.23</c:v>
                </c:pt>
                <c:pt idx="15">
                  <c:v>126.14</c:v>
                </c:pt>
                <c:pt idx="16">
                  <c:v>112.21</c:v>
                </c:pt>
                <c:pt idx="17">
                  <c:v>106.51</c:v>
                </c:pt>
                <c:pt idx="18">
                  <c:v>124</c:v>
                </c:pt>
                <c:pt idx="19">
                  <c:v>116.49</c:v>
                </c:pt>
                <c:pt idx="20">
                  <c:v>109.72</c:v>
                </c:pt>
                <c:pt idx="21">
                  <c:v>129.35</c:v>
                </c:pt>
                <c:pt idx="22">
                  <c:v>106.43</c:v>
                </c:pt>
                <c:pt idx="23">
                  <c:v>108.38</c:v>
                </c:pt>
                <c:pt idx="24">
                  <c:v>129.62</c:v>
                </c:pt>
                <c:pt idx="25">
                  <c:v>106.54</c:v>
                </c:pt>
                <c:pt idx="26">
                  <c:v>106.99</c:v>
                </c:pt>
                <c:pt idx="27">
                  <c:v>165.36</c:v>
                </c:pt>
                <c:pt idx="28">
                  <c:v>153.59</c:v>
                </c:pt>
                <c:pt idx="29">
                  <c:v>155.08000000000001</c:v>
                </c:pt>
                <c:pt idx="30">
                  <c:v>152.97999999999999</c:v>
                </c:pt>
                <c:pt idx="31">
                  <c:v>151.09</c:v>
                </c:pt>
                <c:pt idx="32">
                  <c:v>141.94</c:v>
                </c:pt>
                <c:pt idx="33">
                  <c:v>157.56</c:v>
                </c:pt>
                <c:pt idx="34">
                  <c:v>150.36000000000001</c:v>
                </c:pt>
                <c:pt idx="35">
                  <c:v>148.31</c:v>
                </c:pt>
                <c:pt idx="36">
                  <c:v>155.21</c:v>
                </c:pt>
                <c:pt idx="37">
                  <c:v>135.03</c:v>
                </c:pt>
                <c:pt idx="38">
                  <c:v>121.37</c:v>
                </c:pt>
                <c:pt idx="39">
                  <c:v>142.29</c:v>
                </c:pt>
                <c:pt idx="40">
                  <c:v>131.69999999999999</c:v>
                </c:pt>
                <c:pt idx="41">
                  <c:v>112.18</c:v>
                </c:pt>
                <c:pt idx="42">
                  <c:v>140.28</c:v>
                </c:pt>
                <c:pt idx="43">
                  <c:v>126.09</c:v>
                </c:pt>
                <c:pt idx="44">
                  <c:v>109.6</c:v>
                </c:pt>
                <c:pt idx="45">
                  <c:v>146.41999999999999</c:v>
                </c:pt>
                <c:pt idx="46">
                  <c:v>118.23</c:v>
                </c:pt>
                <c:pt idx="47">
                  <c:v>94.54</c:v>
                </c:pt>
                <c:pt idx="48">
                  <c:v>138.63999999999999</c:v>
                </c:pt>
                <c:pt idx="49">
                  <c:v>112.09</c:v>
                </c:pt>
                <c:pt idx="50">
                  <c:v>102.7</c:v>
                </c:pt>
                <c:pt idx="51">
                  <c:v>126.14</c:v>
                </c:pt>
                <c:pt idx="52">
                  <c:v>114.09</c:v>
                </c:pt>
                <c:pt idx="53">
                  <c:v>102.9</c:v>
                </c:pt>
                <c:pt idx="54">
                  <c:v>108.81</c:v>
                </c:pt>
                <c:pt idx="56">
                  <c:v>154.97</c:v>
                </c:pt>
                <c:pt idx="57">
                  <c:v>99.05</c:v>
                </c:pt>
                <c:pt idx="58">
                  <c:v>165.61</c:v>
                </c:pt>
                <c:pt idx="59">
                  <c:v>154.72</c:v>
                </c:pt>
                <c:pt idx="60">
                  <c:v>165.23</c:v>
                </c:pt>
                <c:pt idx="61">
                  <c:v>164.07</c:v>
                </c:pt>
                <c:pt idx="62">
                  <c:v>155.35</c:v>
                </c:pt>
                <c:pt idx="63">
                  <c:v>166.22</c:v>
                </c:pt>
                <c:pt idx="64">
                  <c:v>158.47999999999999</c:v>
                </c:pt>
                <c:pt idx="65">
                  <c:v>145.38999999999999</c:v>
                </c:pt>
                <c:pt idx="66">
                  <c:v>162.96</c:v>
                </c:pt>
                <c:pt idx="67">
                  <c:v>148.66999999999999</c:v>
                </c:pt>
                <c:pt idx="68">
                  <c:v>138.66</c:v>
                </c:pt>
                <c:pt idx="69">
                  <c:v>156.33000000000001</c:v>
                </c:pt>
                <c:pt idx="70">
                  <c:v>137.22</c:v>
                </c:pt>
                <c:pt idx="71">
                  <c:v>120.94</c:v>
                </c:pt>
                <c:pt idx="72">
                  <c:v>154.87</c:v>
                </c:pt>
                <c:pt idx="73">
                  <c:v>141.9</c:v>
                </c:pt>
                <c:pt idx="74">
                  <c:v>122.91</c:v>
                </c:pt>
                <c:pt idx="75">
                  <c:v>159</c:v>
                </c:pt>
                <c:pt idx="76">
                  <c:v>134.06</c:v>
                </c:pt>
                <c:pt idx="77">
                  <c:v>116.48</c:v>
                </c:pt>
                <c:pt idx="78">
                  <c:v>152.33000000000001</c:v>
                </c:pt>
                <c:pt idx="79">
                  <c:v>129.29</c:v>
                </c:pt>
                <c:pt idx="80">
                  <c:v>115.12</c:v>
                </c:pt>
                <c:pt idx="81">
                  <c:v>150.07</c:v>
                </c:pt>
                <c:pt idx="82">
                  <c:v>145.81</c:v>
                </c:pt>
                <c:pt idx="83">
                  <c:v>139.1</c:v>
                </c:pt>
                <c:pt idx="84">
                  <c:v>150.78</c:v>
                </c:pt>
                <c:pt idx="85">
                  <c:v>138</c:v>
                </c:pt>
                <c:pt idx="86">
                  <c:v>134.07</c:v>
                </c:pt>
                <c:pt idx="87">
                  <c:v>135.54</c:v>
                </c:pt>
                <c:pt idx="88">
                  <c:v>127.33</c:v>
                </c:pt>
                <c:pt idx="89">
                  <c:v>137.85</c:v>
                </c:pt>
                <c:pt idx="90">
                  <c:v>135.15</c:v>
                </c:pt>
                <c:pt idx="91">
                  <c:v>122.25</c:v>
                </c:pt>
                <c:pt idx="92">
                  <c:v>107.27</c:v>
                </c:pt>
                <c:pt idx="93">
                  <c:v>127.99</c:v>
                </c:pt>
                <c:pt idx="94">
                  <c:v>118.56</c:v>
                </c:pt>
                <c:pt idx="95">
                  <c:v>105</c:v>
                </c:pt>
                <c:pt idx="96">
                  <c:v>124.48</c:v>
                </c:pt>
                <c:pt idx="97">
                  <c:v>111.03</c:v>
                </c:pt>
                <c:pt idx="98">
                  <c:v>107.1</c:v>
                </c:pt>
                <c:pt idx="99">
                  <c:v>129.75</c:v>
                </c:pt>
                <c:pt idx="100">
                  <c:v>116.9</c:v>
                </c:pt>
                <c:pt idx="101">
                  <c:v>107.45</c:v>
                </c:pt>
                <c:pt idx="102">
                  <c:v>129.86000000000001</c:v>
                </c:pt>
                <c:pt idx="103">
                  <c:v>117.05</c:v>
                </c:pt>
                <c:pt idx="104">
                  <c:v>108.98</c:v>
                </c:pt>
                <c:pt idx="105">
                  <c:v>130.07</c:v>
                </c:pt>
                <c:pt idx="106">
                  <c:v>106.85</c:v>
                </c:pt>
                <c:pt idx="107">
                  <c:v>107.77</c:v>
                </c:pt>
                <c:pt idx="108">
                  <c:v>165.36</c:v>
                </c:pt>
                <c:pt idx="109">
                  <c:v>153.59</c:v>
                </c:pt>
                <c:pt idx="110">
                  <c:v>155.08000000000001</c:v>
                </c:pt>
                <c:pt idx="111">
                  <c:v>152.97999999999999</c:v>
                </c:pt>
                <c:pt idx="112">
                  <c:v>151.09</c:v>
                </c:pt>
                <c:pt idx="113">
                  <c:v>141.94</c:v>
                </c:pt>
                <c:pt idx="114">
                  <c:v>157.56</c:v>
                </c:pt>
                <c:pt idx="115">
                  <c:v>150.36000000000001</c:v>
                </c:pt>
                <c:pt idx="116">
                  <c:v>148.31</c:v>
                </c:pt>
                <c:pt idx="117">
                  <c:v>154.51</c:v>
                </c:pt>
                <c:pt idx="118">
                  <c:v>138.36000000000001</c:v>
                </c:pt>
                <c:pt idx="119">
                  <c:v>121.36</c:v>
                </c:pt>
                <c:pt idx="120">
                  <c:v>142.27000000000001</c:v>
                </c:pt>
                <c:pt idx="121">
                  <c:v>129.91999999999999</c:v>
                </c:pt>
                <c:pt idx="122">
                  <c:v>113.98</c:v>
                </c:pt>
                <c:pt idx="123">
                  <c:v>140.31</c:v>
                </c:pt>
                <c:pt idx="124">
                  <c:v>125.55</c:v>
                </c:pt>
                <c:pt idx="125">
                  <c:v>113.39</c:v>
                </c:pt>
                <c:pt idx="126">
                  <c:v>146.62</c:v>
                </c:pt>
                <c:pt idx="127">
                  <c:v>120.29</c:v>
                </c:pt>
                <c:pt idx="128">
                  <c:v>94.78</c:v>
                </c:pt>
                <c:pt idx="129">
                  <c:v>137.81</c:v>
                </c:pt>
                <c:pt idx="130">
                  <c:v>114.92</c:v>
                </c:pt>
                <c:pt idx="131">
                  <c:v>102.57</c:v>
                </c:pt>
                <c:pt idx="132">
                  <c:v>125.49</c:v>
                </c:pt>
                <c:pt idx="133">
                  <c:v>114.49</c:v>
                </c:pt>
                <c:pt idx="134">
                  <c:v>104.74</c:v>
                </c:pt>
                <c:pt idx="135">
                  <c:v>108.81</c:v>
                </c:pt>
                <c:pt idx="137">
                  <c:v>154.97</c:v>
                </c:pt>
                <c:pt idx="138">
                  <c:v>99.05</c:v>
                </c:pt>
                <c:pt idx="139">
                  <c:v>165.61</c:v>
                </c:pt>
                <c:pt idx="140">
                  <c:v>154.72</c:v>
                </c:pt>
                <c:pt idx="141">
                  <c:v>165.23</c:v>
                </c:pt>
                <c:pt idx="142">
                  <c:v>164.07</c:v>
                </c:pt>
                <c:pt idx="143">
                  <c:v>155.35</c:v>
                </c:pt>
                <c:pt idx="144">
                  <c:v>166.69</c:v>
                </c:pt>
                <c:pt idx="145">
                  <c:v>159.66</c:v>
                </c:pt>
                <c:pt idx="146">
                  <c:v>144.19</c:v>
                </c:pt>
                <c:pt idx="147">
                  <c:v>161.75</c:v>
                </c:pt>
                <c:pt idx="148">
                  <c:v>148.63</c:v>
                </c:pt>
                <c:pt idx="149">
                  <c:v>136.09</c:v>
                </c:pt>
                <c:pt idx="150">
                  <c:v>151.41999999999999</c:v>
                </c:pt>
                <c:pt idx="151">
                  <c:v>138.52000000000001</c:v>
                </c:pt>
                <c:pt idx="152">
                  <c:v>121.64</c:v>
                </c:pt>
                <c:pt idx="153">
                  <c:v>157.87</c:v>
                </c:pt>
                <c:pt idx="154">
                  <c:v>139.79</c:v>
                </c:pt>
                <c:pt idx="155">
                  <c:v>122.7</c:v>
                </c:pt>
                <c:pt idx="156">
                  <c:v>160.88</c:v>
                </c:pt>
                <c:pt idx="157">
                  <c:v>132.1</c:v>
                </c:pt>
                <c:pt idx="158">
                  <c:v>118.65</c:v>
                </c:pt>
                <c:pt idx="159">
                  <c:v>153.03</c:v>
                </c:pt>
                <c:pt idx="160">
                  <c:v>130.06</c:v>
                </c:pt>
                <c:pt idx="161">
                  <c:v>114.95</c:v>
                </c:pt>
              </c:numCache>
            </c:numRef>
          </c:yVal>
          <c:smooth val="0"/>
          <c:extLst>
            <c:ext xmlns:c16="http://schemas.microsoft.com/office/drawing/2014/chart" uri="{C3380CC4-5D6E-409C-BE32-E72D297353CC}">
              <c16:uniqueId val="{00000001-4EE5-49E7-9D74-67BC43DEFD7B}"/>
            </c:ext>
          </c:extLst>
        </c:ser>
        <c:ser>
          <c:idx val="1"/>
          <c:order val="1"/>
          <c:tx>
            <c:strRef>
              <c:f>Sheet1!$C$1</c:f>
              <c:strCache>
                <c:ptCount val="1"/>
                <c:pt idx="0">
                  <c:v>Empty_top_load2</c:v>
                </c:pt>
              </c:strCache>
            </c:strRef>
          </c:tx>
          <c:spPr>
            <a:ln w="25400" cap="rnd">
              <a:noFill/>
              <a:round/>
            </a:ln>
            <a:effectLst/>
          </c:spPr>
          <c:marker>
            <c:symbol val="circle"/>
            <c:size val="5"/>
            <c:spPr>
              <a:solidFill>
                <a:schemeClr val="accent2"/>
              </a:solidFill>
              <a:ln w="9525">
                <a:solidFill>
                  <a:schemeClr val="accent2"/>
                </a:solidFill>
              </a:ln>
              <a:effectLst/>
            </c:spPr>
          </c:marker>
          <c:dPt>
            <c:idx val="55"/>
            <c:marker>
              <c:symbol val="circle"/>
              <c:size val="5"/>
              <c:spPr>
                <a:solidFill>
                  <a:srgbClr val="FF7D7D"/>
                </a:solidFill>
                <a:ln w="9525">
                  <a:solidFill>
                    <a:schemeClr val="accent2"/>
                  </a:solidFill>
                </a:ln>
                <a:effectLst/>
              </c:spPr>
            </c:marker>
            <c:bubble3D val="0"/>
            <c:extLst>
              <c:ext xmlns:c16="http://schemas.microsoft.com/office/drawing/2014/chart" uri="{C3380CC4-5D6E-409C-BE32-E72D297353CC}">
                <c16:uniqueId val="{00000002-4EE5-49E7-9D74-67BC43DEFD7B}"/>
              </c:ext>
            </c:extLst>
          </c:dPt>
          <c:xVal>
            <c:numRef>
              <c:f>Sheet1!$A$2:$A$163</c:f>
              <c:numCache>
                <c:formatCode>0.000</c:formatCode>
                <c:ptCount val="162"/>
                <c:pt idx="0">
                  <c:v>0.32907772064208979</c:v>
                </c:pt>
                <c:pt idx="1">
                  <c:v>0.32992023229598999</c:v>
                </c:pt>
                <c:pt idx="2">
                  <c:v>0.31828203797340388</c:v>
                </c:pt>
                <c:pt idx="3">
                  <c:v>0.32438740134239202</c:v>
                </c:pt>
                <c:pt idx="4">
                  <c:v>0.32351380586624151</c:v>
                </c:pt>
                <c:pt idx="5">
                  <c:v>0.3143514096736908</c:v>
                </c:pt>
                <c:pt idx="6">
                  <c:v>0.2991478443145752</c:v>
                </c:pt>
                <c:pt idx="7">
                  <c:v>0.29135590791702271</c:v>
                </c:pt>
                <c:pt idx="8">
                  <c:v>0.31476983428001398</c:v>
                </c:pt>
                <c:pt idx="9">
                  <c:v>0.29901430010795588</c:v>
                </c:pt>
                <c:pt idx="10">
                  <c:v>0.29116597771644592</c:v>
                </c:pt>
                <c:pt idx="11">
                  <c:v>0.26438498497009277</c:v>
                </c:pt>
                <c:pt idx="12">
                  <c:v>0.29111176729202271</c:v>
                </c:pt>
                <c:pt idx="13">
                  <c:v>0.29477959871292109</c:v>
                </c:pt>
                <c:pt idx="14">
                  <c:v>0.28193598985672003</c:v>
                </c:pt>
                <c:pt idx="15">
                  <c:v>0.29404205083847051</c:v>
                </c:pt>
                <c:pt idx="16">
                  <c:v>0.26531603932380682</c:v>
                </c:pt>
                <c:pt idx="17">
                  <c:v>0.29527720808982849</c:v>
                </c:pt>
                <c:pt idx="18">
                  <c:v>0.27904659509658808</c:v>
                </c:pt>
                <c:pt idx="19">
                  <c:v>0.28903600573539728</c:v>
                </c:pt>
                <c:pt idx="20">
                  <c:v>0.2918354868888855</c:v>
                </c:pt>
                <c:pt idx="21">
                  <c:v>0.2984960675239563</c:v>
                </c:pt>
                <c:pt idx="22">
                  <c:v>0.26011088490486151</c:v>
                </c:pt>
                <c:pt idx="23">
                  <c:v>0.295034259557724</c:v>
                </c:pt>
                <c:pt idx="24">
                  <c:v>0.29814869165420532</c:v>
                </c:pt>
                <c:pt idx="25">
                  <c:v>0.26069039106369019</c:v>
                </c:pt>
                <c:pt idx="26">
                  <c:v>0.29996144771575928</c:v>
                </c:pt>
                <c:pt idx="27">
                  <c:v>0.34712120890617371</c:v>
                </c:pt>
                <c:pt idx="28">
                  <c:v>0.32402297854423517</c:v>
                </c:pt>
                <c:pt idx="29">
                  <c:v>0.32382538914680481</c:v>
                </c:pt>
                <c:pt idx="30">
                  <c:v>0.32635188102722168</c:v>
                </c:pt>
                <c:pt idx="31">
                  <c:v>0.3305717408657074</c:v>
                </c:pt>
                <c:pt idx="32">
                  <c:v>0.3279728889465332</c:v>
                </c:pt>
                <c:pt idx="33">
                  <c:v>0.31417283415794373</c:v>
                </c:pt>
                <c:pt idx="34">
                  <c:v>0.33149152994155878</c:v>
                </c:pt>
                <c:pt idx="35">
                  <c:v>0.32436123490333563</c:v>
                </c:pt>
                <c:pt idx="36">
                  <c:v>0.33958727121353149</c:v>
                </c:pt>
                <c:pt idx="37">
                  <c:v>0.32451775670051569</c:v>
                </c:pt>
                <c:pt idx="38">
                  <c:v>0.27990815043449402</c:v>
                </c:pt>
                <c:pt idx="39">
                  <c:v>0.32431340217590332</c:v>
                </c:pt>
                <c:pt idx="40">
                  <c:v>0.30966699123382568</c:v>
                </c:pt>
                <c:pt idx="41">
                  <c:v>0.28623178601264948</c:v>
                </c:pt>
                <c:pt idx="42">
                  <c:v>0.32823142409324652</c:v>
                </c:pt>
                <c:pt idx="43">
                  <c:v>0.30255758762359619</c:v>
                </c:pt>
                <c:pt idx="44">
                  <c:v>0.2774793803691864</c:v>
                </c:pt>
                <c:pt idx="45">
                  <c:v>0.31991899013519293</c:v>
                </c:pt>
                <c:pt idx="46">
                  <c:v>0.28896883130073547</c:v>
                </c:pt>
                <c:pt idx="47">
                  <c:v>0.2642577588558197</c:v>
                </c:pt>
                <c:pt idx="48">
                  <c:v>0.32148438692092901</c:v>
                </c:pt>
                <c:pt idx="49">
                  <c:v>0.2942124605178833</c:v>
                </c:pt>
                <c:pt idx="50">
                  <c:v>0.29181498289108282</c:v>
                </c:pt>
                <c:pt idx="51">
                  <c:v>0.29516884684562678</c:v>
                </c:pt>
                <c:pt idx="52">
                  <c:v>0.29326558113098139</c:v>
                </c:pt>
                <c:pt idx="53">
                  <c:v>0.29577663540840149</c:v>
                </c:pt>
                <c:pt idx="54">
                  <c:v>0.34951010346412659</c:v>
                </c:pt>
                <c:pt idx="55">
                  <c:v>0.34415912628173828</c:v>
                </c:pt>
                <c:pt idx="56">
                  <c:v>0.31995835900306702</c:v>
                </c:pt>
                <c:pt idx="57">
                  <c:v>0.32987627387046808</c:v>
                </c:pt>
                <c:pt idx="58">
                  <c:v>0.33871302008628851</c:v>
                </c:pt>
                <c:pt idx="59">
                  <c:v>0.32423165440559393</c:v>
                </c:pt>
                <c:pt idx="60">
                  <c:v>0.33677679300308228</c:v>
                </c:pt>
                <c:pt idx="61">
                  <c:v>0.32340830564498901</c:v>
                </c:pt>
                <c:pt idx="62">
                  <c:v>0.32879674434661871</c:v>
                </c:pt>
                <c:pt idx="63">
                  <c:v>0.33744099736213679</c:v>
                </c:pt>
                <c:pt idx="64">
                  <c:v>0.34111618995666498</c:v>
                </c:pt>
                <c:pt idx="65">
                  <c:v>0.32238492369651789</c:v>
                </c:pt>
                <c:pt idx="66">
                  <c:v>0.34144255518913269</c:v>
                </c:pt>
                <c:pt idx="67">
                  <c:v>0.32724928855896002</c:v>
                </c:pt>
                <c:pt idx="68">
                  <c:v>0.31653353571891779</c:v>
                </c:pt>
                <c:pt idx="69">
                  <c:v>0.33577892184257507</c:v>
                </c:pt>
                <c:pt idx="70">
                  <c:v>0.31577709317207342</c:v>
                </c:pt>
                <c:pt idx="71">
                  <c:v>0.29184702038764948</c:v>
                </c:pt>
                <c:pt idx="72">
                  <c:v>0.32782295346260071</c:v>
                </c:pt>
                <c:pt idx="73">
                  <c:v>0.32832902669906622</c:v>
                </c:pt>
                <c:pt idx="74">
                  <c:v>0.28241539001464838</c:v>
                </c:pt>
                <c:pt idx="75">
                  <c:v>0.33053082227706909</c:v>
                </c:pt>
                <c:pt idx="76">
                  <c:v>0.3184337317943573</c:v>
                </c:pt>
                <c:pt idx="77">
                  <c:v>0.29452675580978388</c:v>
                </c:pt>
                <c:pt idx="78">
                  <c:v>0.3210303783416748</c:v>
                </c:pt>
                <c:pt idx="79">
                  <c:v>0.30734473466873169</c:v>
                </c:pt>
                <c:pt idx="80">
                  <c:v>0.29524359107017523</c:v>
                </c:pt>
                <c:pt idx="81">
                  <c:v>0.32907772064208979</c:v>
                </c:pt>
                <c:pt idx="82">
                  <c:v>0.32992023229598999</c:v>
                </c:pt>
                <c:pt idx="83">
                  <c:v>0.31828203797340388</c:v>
                </c:pt>
                <c:pt idx="84">
                  <c:v>0.32438740134239202</c:v>
                </c:pt>
                <c:pt idx="85">
                  <c:v>0.32351380586624151</c:v>
                </c:pt>
                <c:pt idx="86">
                  <c:v>0.3143514096736908</c:v>
                </c:pt>
                <c:pt idx="87">
                  <c:v>0.2991478443145752</c:v>
                </c:pt>
                <c:pt idx="88">
                  <c:v>0.29135590791702271</c:v>
                </c:pt>
                <c:pt idx="89">
                  <c:v>0.31476983428001398</c:v>
                </c:pt>
                <c:pt idx="90">
                  <c:v>0.29890954494476318</c:v>
                </c:pt>
                <c:pt idx="91">
                  <c:v>0.29088184237480158</c:v>
                </c:pt>
                <c:pt idx="92">
                  <c:v>0.26473343372344971</c:v>
                </c:pt>
                <c:pt idx="93">
                  <c:v>0.29108938574790949</c:v>
                </c:pt>
                <c:pt idx="94">
                  <c:v>0.29483091831207281</c:v>
                </c:pt>
                <c:pt idx="95">
                  <c:v>0.28144311904907232</c:v>
                </c:pt>
                <c:pt idx="96">
                  <c:v>0.29400584101676941</c:v>
                </c:pt>
                <c:pt idx="97">
                  <c:v>0.26565137505531311</c:v>
                </c:pt>
                <c:pt idx="98">
                  <c:v>0.29497247934341431</c:v>
                </c:pt>
                <c:pt idx="99">
                  <c:v>0.28424221277236938</c:v>
                </c:pt>
                <c:pt idx="100">
                  <c:v>0.30260348320007319</c:v>
                </c:pt>
                <c:pt idx="101">
                  <c:v>0.29167863726615911</c:v>
                </c:pt>
                <c:pt idx="102">
                  <c:v>0.29888376593589783</c:v>
                </c:pt>
                <c:pt idx="103">
                  <c:v>0.2863810658454895</c:v>
                </c:pt>
                <c:pt idx="104">
                  <c:v>0.27877971529960632</c:v>
                </c:pt>
                <c:pt idx="105">
                  <c:v>0.29757755994796747</c:v>
                </c:pt>
                <c:pt idx="106">
                  <c:v>0.26082369685173029</c:v>
                </c:pt>
                <c:pt idx="107">
                  <c:v>0.30015900731086731</c:v>
                </c:pt>
                <c:pt idx="108">
                  <c:v>0.34712120890617371</c:v>
                </c:pt>
                <c:pt idx="109">
                  <c:v>0.32402297854423517</c:v>
                </c:pt>
                <c:pt idx="110">
                  <c:v>0.32382538914680481</c:v>
                </c:pt>
                <c:pt idx="111">
                  <c:v>0.32635188102722168</c:v>
                </c:pt>
                <c:pt idx="112">
                  <c:v>0.3305717408657074</c:v>
                </c:pt>
                <c:pt idx="113">
                  <c:v>0.3279728889465332</c:v>
                </c:pt>
                <c:pt idx="114">
                  <c:v>0.31417283415794373</c:v>
                </c:pt>
                <c:pt idx="115">
                  <c:v>0.33149152994155878</c:v>
                </c:pt>
                <c:pt idx="116">
                  <c:v>0.32436123490333563</c:v>
                </c:pt>
                <c:pt idx="117">
                  <c:v>0.33964630961418152</c:v>
                </c:pt>
                <c:pt idx="118">
                  <c:v>0.32459646463394171</c:v>
                </c:pt>
                <c:pt idx="119">
                  <c:v>0.2829250693321228</c:v>
                </c:pt>
                <c:pt idx="120">
                  <c:v>0.32443970441818237</c:v>
                </c:pt>
                <c:pt idx="121">
                  <c:v>0.30966940522193909</c:v>
                </c:pt>
                <c:pt idx="122">
                  <c:v>0.28620067238807678</c:v>
                </c:pt>
                <c:pt idx="123">
                  <c:v>0.32764151692390442</c:v>
                </c:pt>
                <c:pt idx="124">
                  <c:v>0.30281093716621399</c:v>
                </c:pt>
                <c:pt idx="125">
                  <c:v>0.27771070599555969</c:v>
                </c:pt>
                <c:pt idx="126">
                  <c:v>0.32157444953918463</c:v>
                </c:pt>
                <c:pt idx="127">
                  <c:v>0.28978580236434942</c:v>
                </c:pt>
                <c:pt idx="128">
                  <c:v>0.26352861523628229</c:v>
                </c:pt>
                <c:pt idx="129">
                  <c:v>0.32147064805030823</c:v>
                </c:pt>
                <c:pt idx="130">
                  <c:v>0.29508325457572943</c:v>
                </c:pt>
                <c:pt idx="131">
                  <c:v>0.29170730710029602</c:v>
                </c:pt>
                <c:pt idx="132">
                  <c:v>0.29473051428794861</c:v>
                </c:pt>
                <c:pt idx="133">
                  <c:v>0.29451501369476318</c:v>
                </c:pt>
                <c:pt idx="134">
                  <c:v>0.29563805460929871</c:v>
                </c:pt>
                <c:pt idx="135">
                  <c:v>0.34951010346412659</c:v>
                </c:pt>
                <c:pt idx="136">
                  <c:v>0.34415912628173828</c:v>
                </c:pt>
                <c:pt idx="137">
                  <c:v>0.31995835900306702</c:v>
                </c:pt>
                <c:pt idx="138">
                  <c:v>0.32987627387046808</c:v>
                </c:pt>
                <c:pt idx="139">
                  <c:v>0.33871302008628851</c:v>
                </c:pt>
                <c:pt idx="140">
                  <c:v>0.32423165440559393</c:v>
                </c:pt>
                <c:pt idx="141">
                  <c:v>0.33677679300308228</c:v>
                </c:pt>
                <c:pt idx="142">
                  <c:v>0.32340830564498901</c:v>
                </c:pt>
                <c:pt idx="143">
                  <c:v>0.32879674434661871</c:v>
                </c:pt>
                <c:pt idx="144">
                  <c:v>0.33748474717140198</c:v>
                </c:pt>
                <c:pt idx="145">
                  <c:v>0.34048011898994451</c:v>
                </c:pt>
                <c:pt idx="146">
                  <c:v>0.32206323742866522</c:v>
                </c:pt>
                <c:pt idx="147">
                  <c:v>0.34143614768981928</c:v>
                </c:pt>
                <c:pt idx="148">
                  <c:v>0.32150742411613459</c:v>
                </c:pt>
                <c:pt idx="149">
                  <c:v>0.31680417060852051</c:v>
                </c:pt>
                <c:pt idx="150">
                  <c:v>0.31882712244987488</c:v>
                </c:pt>
                <c:pt idx="151">
                  <c:v>0.31852132081985468</c:v>
                </c:pt>
                <c:pt idx="152">
                  <c:v>0.29158619046211243</c:v>
                </c:pt>
                <c:pt idx="153">
                  <c:v>0.33093181252479548</c:v>
                </c:pt>
                <c:pt idx="154">
                  <c:v>0.32816177606582642</c:v>
                </c:pt>
                <c:pt idx="155">
                  <c:v>0.28152346611022949</c:v>
                </c:pt>
                <c:pt idx="156">
                  <c:v>0.33052068948745728</c:v>
                </c:pt>
                <c:pt idx="157">
                  <c:v>0.31834292411804199</c:v>
                </c:pt>
                <c:pt idx="158">
                  <c:v>0.29576471447944641</c:v>
                </c:pt>
                <c:pt idx="159">
                  <c:v>0.32118555903434748</c:v>
                </c:pt>
                <c:pt idx="160">
                  <c:v>0.30721661448478699</c:v>
                </c:pt>
                <c:pt idx="161">
                  <c:v>0.29531541466712952</c:v>
                </c:pt>
              </c:numCache>
            </c:numRef>
          </c:xVal>
          <c:yVal>
            <c:numRef>
              <c:f>Sheet1!$C$2:$C$163</c:f>
              <c:numCache>
                <c:formatCode>General</c:formatCode>
                <c:ptCount val="162"/>
                <c:pt idx="55">
                  <c:v>81.99</c:v>
                </c:pt>
                <c:pt idx="136">
                  <c:v>81.99</c:v>
                </c:pt>
              </c:numCache>
            </c:numRef>
          </c:yVal>
          <c:smooth val="0"/>
          <c:extLst>
            <c:ext xmlns:c16="http://schemas.microsoft.com/office/drawing/2014/chart" uri="{C3380CC4-5D6E-409C-BE32-E72D297353CC}">
              <c16:uniqueId val="{00000003-4EE5-49E7-9D74-67BC43DEFD7B}"/>
            </c:ext>
          </c:extLst>
        </c:ser>
        <c:dLbls>
          <c:showLegendKey val="0"/>
          <c:showVal val="0"/>
          <c:showCatName val="0"/>
          <c:showSerName val="0"/>
          <c:showPercent val="0"/>
          <c:showBubbleSize val="0"/>
        </c:dLbls>
        <c:axId val="1491954703"/>
        <c:axId val="1491958543"/>
      </c:scatterChart>
      <c:valAx>
        <c:axId val="1491954703"/>
        <c:scaling>
          <c:orientation val="minMax"/>
          <c:min val="0.17"/>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Sth11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491958543"/>
        <c:crosses val="autoZero"/>
        <c:crossBetween val="midCat"/>
        <c:majorUnit val="0.1"/>
      </c:valAx>
      <c:valAx>
        <c:axId val="1491958543"/>
        <c:scaling>
          <c:orientation val="minMax"/>
          <c:min val="7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Empty Top Load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91954703"/>
        <c:crossesAt val="0.17"/>
        <c:crossBetween val="midCat"/>
        <c:majorUnit val="2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710249947754448"/>
          <c:y val="4.0558683528624288E-2"/>
          <c:w val="0.59766959661398478"/>
          <c:h val="0.75493860573032967"/>
        </c:manualLayout>
      </c:layout>
      <c:scatterChart>
        <c:scatterStyle val="lineMarker"/>
        <c:varyColors val="0"/>
        <c:ser>
          <c:idx val="0"/>
          <c:order val="0"/>
          <c:tx>
            <c:strRef>
              <c:f>Sheet1!$B$1</c:f>
              <c:strCache>
                <c:ptCount val="1"/>
                <c:pt idx="0">
                  <c:v>Empty_top_load</c:v>
                </c:pt>
              </c:strCache>
            </c:strRef>
          </c:tx>
          <c:spPr>
            <a:ln w="19050" cap="rnd">
              <a:noFill/>
              <a:round/>
            </a:ln>
            <a:effectLst/>
          </c:spPr>
          <c:marker>
            <c:symbol val="circle"/>
            <c:size val="5"/>
            <c:spPr>
              <a:solidFill>
                <a:schemeClr val="accent5">
                  <a:lumMod val="60000"/>
                  <a:lumOff val="40000"/>
                </a:schemeClr>
              </a:solidFill>
              <a:ln w="9525">
                <a:solidFill>
                  <a:schemeClr val="accent1"/>
                </a:solidFill>
              </a:ln>
              <a:effectLst/>
            </c:spPr>
          </c:marker>
          <c:trendline>
            <c:spPr>
              <a:ln w="28575" cap="rnd">
                <a:solidFill>
                  <a:srgbClr val="FF7D7D"/>
                </a:solidFill>
                <a:prstDash val="sysDash"/>
              </a:ln>
              <a:effectLst/>
            </c:spPr>
            <c:trendlineType val="linear"/>
            <c:dispRSqr val="0"/>
            <c:dispEq val="0"/>
          </c:trendline>
          <c:xVal>
            <c:numRef>
              <c:f>Sheet1!$A$2:$A$163</c:f>
              <c:numCache>
                <c:formatCode>0.000</c:formatCode>
                <c:ptCount val="162"/>
                <c:pt idx="0">
                  <c:v>0.26641589403152471</c:v>
                </c:pt>
                <c:pt idx="1">
                  <c:v>0.24999555945396421</c:v>
                </c:pt>
                <c:pt idx="2">
                  <c:v>0.30572062730789179</c:v>
                </c:pt>
                <c:pt idx="3">
                  <c:v>0.32425203919410711</c:v>
                </c:pt>
                <c:pt idx="4">
                  <c:v>0.24106575548648829</c:v>
                </c:pt>
                <c:pt idx="5">
                  <c:v>0.23735335469245911</c:v>
                </c:pt>
                <c:pt idx="6">
                  <c:v>0.25838765501976008</c:v>
                </c:pt>
                <c:pt idx="7">
                  <c:v>0.2499868422746658</c:v>
                </c:pt>
                <c:pt idx="8">
                  <c:v>0.23743641376495361</c:v>
                </c:pt>
                <c:pt idx="9">
                  <c:v>0.25026595592498779</c:v>
                </c:pt>
                <c:pt idx="10">
                  <c:v>0.21283356845378881</c:v>
                </c:pt>
                <c:pt idx="11">
                  <c:v>0.20813880860805509</c:v>
                </c:pt>
                <c:pt idx="12">
                  <c:v>0.2371370047330856</c:v>
                </c:pt>
                <c:pt idx="13">
                  <c:v>0.2175980806350708</c:v>
                </c:pt>
                <c:pt idx="14">
                  <c:v>0.20505672693252561</c:v>
                </c:pt>
                <c:pt idx="15">
                  <c:v>0.23212805390357971</c:v>
                </c:pt>
                <c:pt idx="16">
                  <c:v>0.21716584265232089</c:v>
                </c:pt>
                <c:pt idx="17">
                  <c:v>0.25589191913604742</c:v>
                </c:pt>
                <c:pt idx="18">
                  <c:v>0.22542330622673029</c:v>
                </c:pt>
                <c:pt idx="19">
                  <c:v>0.22461782395839691</c:v>
                </c:pt>
                <c:pt idx="20">
                  <c:v>0.25563886761665339</c:v>
                </c:pt>
                <c:pt idx="21">
                  <c:v>0.2320574223995209</c:v>
                </c:pt>
                <c:pt idx="22">
                  <c:v>0.20626705884933469</c:v>
                </c:pt>
                <c:pt idx="23">
                  <c:v>0.25543910264968872</c:v>
                </c:pt>
                <c:pt idx="24">
                  <c:v>0.23140913248062131</c:v>
                </c:pt>
                <c:pt idx="25">
                  <c:v>0.20715731382370001</c:v>
                </c:pt>
                <c:pt idx="26">
                  <c:v>0.25659677386283869</c:v>
                </c:pt>
                <c:pt idx="27">
                  <c:v>0.27630847692489618</c:v>
                </c:pt>
                <c:pt idx="28">
                  <c:v>0.27188417315483088</c:v>
                </c:pt>
                <c:pt idx="29">
                  <c:v>0.32383391261100769</c:v>
                </c:pt>
                <c:pt idx="30">
                  <c:v>0.31719100475311279</c:v>
                </c:pt>
                <c:pt idx="31">
                  <c:v>0.26686173677444458</c:v>
                </c:pt>
                <c:pt idx="32">
                  <c:v>0.25743454694747919</c:v>
                </c:pt>
                <c:pt idx="33">
                  <c:v>0.32627266645431519</c:v>
                </c:pt>
                <c:pt idx="34">
                  <c:v>0.26732990145683289</c:v>
                </c:pt>
                <c:pt idx="35">
                  <c:v>0.2683643102645874</c:v>
                </c:pt>
                <c:pt idx="36">
                  <c:v>0.32525315880775452</c:v>
                </c:pt>
                <c:pt idx="37">
                  <c:v>0.23744575679302221</c:v>
                </c:pt>
                <c:pt idx="38">
                  <c:v>0.23759520053863531</c:v>
                </c:pt>
                <c:pt idx="39">
                  <c:v>0.25817197561264038</c:v>
                </c:pt>
                <c:pt idx="40">
                  <c:v>0.23403638601303101</c:v>
                </c:pt>
                <c:pt idx="41">
                  <c:v>0.22084580361843109</c:v>
                </c:pt>
                <c:pt idx="42">
                  <c:v>0.25033748149871832</c:v>
                </c:pt>
                <c:pt idx="43">
                  <c:v>0.28661486506462103</c:v>
                </c:pt>
                <c:pt idx="44">
                  <c:v>0.22339743375778201</c:v>
                </c:pt>
                <c:pt idx="45">
                  <c:v>0.30635327100753779</c:v>
                </c:pt>
                <c:pt idx="46">
                  <c:v>0.2132741063833237</c:v>
                </c:pt>
                <c:pt idx="47">
                  <c:v>0.18938831984996801</c:v>
                </c:pt>
                <c:pt idx="48">
                  <c:v>0.23531025648117071</c:v>
                </c:pt>
                <c:pt idx="49">
                  <c:v>0.20907273888587949</c:v>
                </c:pt>
                <c:pt idx="50">
                  <c:v>0.19552053511142731</c:v>
                </c:pt>
                <c:pt idx="51">
                  <c:v>0.2334904819726944</c:v>
                </c:pt>
                <c:pt idx="52">
                  <c:v>0.20766054093837741</c:v>
                </c:pt>
                <c:pt idx="53">
                  <c:v>0.1942354142665863</c:v>
                </c:pt>
                <c:pt idx="54">
                  <c:v>0.30092167854309082</c:v>
                </c:pt>
                <c:pt idx="55">
                  <c:v>0.34102734923362732</c:v>
                </c:pt>
                <c:pt idx="56">
                  <c:v>0.26686057448387152</c:v>
                </c:pt>
                <c:pt idx="57">
                  <c:v>0.2991805374622345</c:v>
                </c:pt>
                <c:pt idx="58">
                  <c:v>0.28605794906616211</c:v>
                </c:pt>
                <c:pt idx="59">
                  <c:v>0.26721340417861938</c:v>
                </c:pt>
                <c:pt idx="60">
                  <c:v>0.29784542322158808</c:v>
                </c:pt>
                <c:pt idx="61">
                  <c:v>0.33758732676506042</c:v>
                </c:pt>
                <c:pt idx="62">
                  <c:v>0.32409507036209112</c:v>
                </c:pt>
                <c:pt idx="63">
                  <c:v>0.33501014113426208</c:v>
                </c:pt>
                <c:pt idx="64">
                  <c:v>0.26344126462936401</c:v>
                </c:pt>
                <c:pt idx="65">
                  <c:v>0.25780725479125982</c:v>
                </c:pt>
                <c:pt idx="66">
                  <c:v>0.28070560097694403</c:v>
                </c:pt>
                <c:pt idx="67">
                  <c:v>0.25923243165016169</c:v>
                </c:pt>
                <c:pt idx="68">
                  <c:v>0.25082424283027649</c:v>
                </c:pt>
                <c:pt idx="69">
                  <c:v>0.35990980267524719</c:v>
                </c:pt>
                <c:pt idx="70">
                  <c:v>0.25238999724388123</c:v>
                </c:pt>
                <c:pt idx="71">
                  <c:v>0.24024288356304169</c:v>
                </c:pt>
                <c:pt idx="72">
                  <c:v>0.27563133835792542</c:v>
                </c:pt>
                <c:pt idx="73">
                  <c:v>0.2468453645706177</c:v>
                </c:pt>
                <c:pt idx="74">
                  <c:v>0.2443290501832962</c:v>
                </c:pt>
                <c:pt idx="75">
                  <c:v>0.27073141932487488</c:v>
                </c:pt>
                <c:pt idx="76">
                  <c:v>0.2429044991731644</c:v>
                </c:pt>
                <c:pt idx="77">
                  <c:v>0.21168564260005951</c:v>
                </c:pt>
                <c:pt idx="78">
                  <c:v>0.27630984783172607</c:v>
                </c:pt>
                <c:pt idx="79">
                  <c:v>0.22522781789302829</c:v>
                </c:pt>
                <c:pt idx="80">
                  <c:v>0.2214755117893219</c:v>
                </c:pt>
                <c:pt idx="81">
                  <c:v>0.26641589403152471</c:v>
                </c:pt>
                <c:pt idx="82">
                  <c:v>0.24999555945396421</c:v>
                </c:pt>
                <c:pt idx="83">
                  <c:v>0.30572062730789179</c:v>
                </c:pt>
                <c:pt idx="84">
                  <c:v>0.32425203919410711</c:v>
                </c:pt>
                <c:pt idx="85">
                  <c:v>0.24106575548648829</c:v>
                </c:pt>
                <c:pt idx="86">
                  <c:v>0.23735335469245911</c:v>
                </c:pt>
                <c:pt idx="87">
                  <c:v>0.25838765501976008</c:v>
                </c:pt>
                <c:pt idx="88">
                  <c:v>0.2499868422746658</c:v>
                </c:pt>
                <c:pt idx="89">
                  <c:v>0.23743641376495361</c:v>
                </c:pt>
                <c:pt idx="90">
                  <c:v>0.2502652108669281</c:v>
                </c:pt>
                <c:pt idx="91">
                  <c:v>0.21256063878536219</c:v>
                </c:pt>
                <c:pt idx="92">
                  <c:v>0.20886851847171781</c:v>
                </c:pt>
                <c:pt idx="93">
                  <c:v>0.23697169125080109</c:v>
                </c:pt>
                <c:pt idx="94">
                  <c:v>0.21753548085689539</c:v>
                </c:pt>
                <c:pt idx="95">
                  <c:v>0.2051573246717453</c:v>
                </c:pt>
                <c:pt idx="96">
                  <c:v>0.23223540186882019</c:v>
                </c:pt>
                <c:pt idx="97">
                  <c:v>0.2166286110877991</c:v>
                </c:pt>
                <c:pt idx="98">
                  <c:v>0.2571527361869812</c:v>
                </c:pt>
                <c:pt idx="99">
                  <c:v>0.23376928269863129</c:v>
                </c:pt>
                <c:pt idx="100">
                  <c:v>0.2129815071821213</c:v>
                </c:pt>
                <c:pt idx="101">
                  <c:v>0.25602066516876221</c:v>
                </c:pt>
                <c:pt idx="102">
                  <c:v>0.2322184890508652</c:v>
                </c:pt>
                <c:pt idx="103">
                  <c:v>0.21839489042758939</c:v>
                </c:pt>
                <c:pt idx="104">
                  <c:v>0.21244202554225919</c:v>
                </c:pt>
                <c:pt idx="105">
                  <c:v>0.2314121425151825</c:v>
                </c:pt>
                <c:pt idx="106">
                  <c:v>0.2069523483514786</c:v>
                </c:pt>
                <c:pt idx="107">
                  <c:v>0.25663065910339361</c:v>
                </c:pt>
                <c:pt idx="108">
                  <c:v>0.27630847692489618</c:v>
                </c:pt>
                <c:pt idx="109">
                  <c:v>0.27188417315483088</c:v>
                </c:pt>
                <c:pt idx="110">
                  <c:v>0.32383391261100769</c:v>
                </c:pt>
                <c:pt idx="111">
                  <c:v>0.31719100475311279</c:v>
                </c:pt>
                <c:pt idx="112">
                  <c:v>0.26686173677444458</c:v>
                </c:pt>
                <c:pt idx="113">
                  <c:v>0.25743454694747919</c:v>
                </c:pt>
                <c:pt idx="114">
                  <c:v>0.32627266645431519</c:v>
                </c:pt>
                <c:pt idx="115">
                  <c:v>0.26732990145683289</c:v>
                </c:pt>
                <c:pt idx="116">
                  <c:v>0.2683643102645874</c:v>
                </c:pt>
                <c:pt idx="117">
                  <c:v>0.32563674449920649</c:v>
                </c:pt>
                <c:pt idx="118">
                  <c:v>0.23749290406703949</c:v>
                </c:pt>
                <c:pt idx="119">
                  <c:v>0.23387725651264191</c:v>
                </c:pt>
                <c:pt idx="120">
                  <c:v>0.25804033875465388</c:v>
                </c:pt>
                <c:pt idx="121">
                  <c:v>0.2339629381895065</c:v>
                </c:pt>
                <c:pt idx="122">
                  <c:v>0.2207757234573364</c:v>
                </c:pt>
                <c:pt idx="123">
                  <c:v>0.25026941299438482</c:v>
                </c:pt>
                <c:pt idx="124">
                  <c:v>0.28644049167633062</c:v>
                </c:pt>
                <c:pt idx="125">
                  <c:v>0.22145648300647741</c:v>
                </c:pt>
                <c:pt idx="126">
                  <c:v>0.30746403336524958</c:v>
                </c:pt>
                <c:pt idx="127">
                  <c:v>0.21322065591812131</c:v>
                </c:pt>
                <c:pt idx="128">
                  <c:v>0.18924067914485929</c:v>
                </c:pt>
                <c:pt idx="129">
                  <c:v>0.23550096154212949</c:v>
                </c:pt>
                <c:pt idx="130">
                  <c:v>0.20921376347541809</c:v>
                </c:pt>
                <c:pt idx="131">
                  <c:v>0.19556994736194611</c:v>
                </c:pt>
                <c:pt idx="132">
                  <c:v>0.23198035359382629</c:v>
                </c:pt>
                <c:pt idx="133">
                  <c:v>0.20765902101993561</c:v>
                </c:pt>
                <c:pt idx="134">
                  <c:v>0.1946486979722977</c:v>
                </c:pt>
                <c:pt idx="135">
                  <c:v>0.30092167854309082</c:v>
                </c:pt>
                <c:pt idx="136">
                  <c:v>0.34102734923362732</c:v>
                </c:pt>
                <c:pt idx="137">
                  <c:v>0.26686057448387152</c:v>
                </c:pt>
                <c:pt idx="138">
                  <c:v>0.2991805374622345</c:v>
                </c:pt>
                <c:pt idx="139">
                  <c:v>0.28605794906616211</c:v>
                </c:pt>
                <c:pt idx="140">
                  <c:v>0.26721340417861938</c:v>
                </c:pt>
                <c:pt idx="141">
                  <c:v>0.29784542322158808</c:v>
                </c:pt>
                <c:pt idx="142">
                  <c:v>0.33758732676506042</c:v>
                </c:pt>
                <c:pt idx="143">
                  <c:v>0.32409507036209112</c:v>
                </c:pt>
                <c:pt idx="144">
                  <c:v>0.33522570133209229</c:v>
                </c:pt>
                <c:pt idx="145">
                  <c:v>0.26335078477859503</c:v>
                </c:pt>
                <c:pt idx="146">
                  <c:v>0.2538435161113739</c:v>
                </c:pt>
                <c:pt idx="147">
                  <c:v>0.27995061874389648</c:v>
                </c:pt>
                <c:pt idx="148">
                  <c:v>0.26111757755279541</c:v>
                </c:pt>
                <c:pt idx="149">
                  <c:v>0.2477889209985733</c:v>
                </c:pt>
                <c:pt idx="150">
                  <c:v>0.30189323425292969</c:v>
                </c:pt>
                <c:pt idx="151">
                  <c:v>0.25193634629249573</c:v>
                </c:pt>
                <c:pt idx="152">
                  <c:v>0.23989696800708771</c:v>
                </c:pt>
                <c:pt idx="153">
                  <c:v>0.27781781554222112</c:v>
                </c:pt>
                <c:pt idx="154">
                  <c:v>0.24689505994319921</c:v>
                </c:pt>
                <c:pt idx="155">
                  <c:v>0.24459992349147799</c:v>
                </c:pt>
                <c:pt idx="156">
                  <c:v>0.27088487148284912</c:v>
                </c:pt>
                <c:pt idx="157">
                  <c:v>0.24370333552360529</c:v>
                </c:pt>
                <c:pt idx="158">
                  <c:v>0.20711721479892731</c:v>
                </c:pt>
                <c:pt idx="159">
                  <c:v>0.27693518996238708</c:v>
                </c:pt>
                <c:pt idx="160">
                  <c:v>0.2252303808927536</c:v>
                </c:pt>
                <c:pt idx="161">
                  <c:v>0.22171878814697271</c:v>
                </c:pt>
              </c:numCache>
            </c:numRef>
          </c:xVal>
          <c:yVal>
            <c:numRef>
              <c:f>Sheet1!$B$2:$B$163</c:f>
              <c:numCache>
                <c:formatCode>General</c:formatCode>
                <c:ptCount val="162"/>
                <c:pt idx="0">
                  <c:v>150.07</c:v>
                </c:pt>
                <c:pt idx="1">
                  <c:v>145.81</c:v>
                </c:pt>
                <c:pt idx="2">
                  <c:v>139.1</c:v>
                </c:pt>
                <c:pt idx="3">
                  <c:v>150.78</c:v>
                </c:pt>
                <c:pt idx="4">
                  <c:v>138</c:v>
                </c:pt>
                <c:pt idx="5">
                  <c:v>134.07</c:v>
                </c:pt>
                <c:pt idx="6">
                  <c:v>135.54</c:v>
                </c:pt>
                <c:pt idx="7">
                  <c:v>127.33</c:v>
                </c:pt>
                <c:pt idx="8">
                  <c:v>137.85</c:v>
                </c:pt>
                <c:pt idx="9">
                  <c:v>135.54</c:v>
                </c:pt>
                <c:pt idx="10">
                  <c:v>113.85</c:v>
                </c:pt>
                <c:pt idx="11">
                  <c:v>108.26</c:v>
                </c:pt>
                <c:pt idx="12">
                  <c:v>128.69</c:v>
                </c:pt>
                <c:pt idx="13">
                  <c:v>120.65</c:v>
                </c:pt>
                <c:pt idx="14">
                  <c:v>105.23</c:v>
                </c:pt>
                <c:pt idx="15">
                  <c:v>126.14</c:v>
                </c:pt>
                <c:pt idx="16">
                  <c:v>112.21</c:v>
                </c:pt>
                <c:pt idx="17">
                  <c:v>106.51</c:v>
                </c:pt>
                <c:pt idx="18">
                  <c:v>124</c:v>
                </c:pt>
                <c:pt idx="19">
                  <c:v>116.49</c:v>
                </c:pt>
                <c:pt idx="20">
                  <c:v>109.72</c:v>
                </c:pt>
                <c:pt idx="21">
                  <c:v>129.35</c:v>
                </c:pt>
                <c:pt idx="22">
                  <c:v>106.43</c:v>
                </c:pt>
                <c:pt idx="23">
                  <c:v>108.38</c:v>
                </c:pt>
                <c:pt idx="24">
                  <c:v>129.62</c:v>
                </c:pt>
                <c:pt idx="25">
                  <c:v>106.54</c:v>
                </c:pt>
                <c:pt idx="26">
                  <c:v>106.99</c:v>
                </c:pt>
                <c:pt idx="27">
                  <c:v>165.36</c:v>
                </c:pt>
                <c:pt idx="28">
                  <c:v>153.59</c:v>
                </c:pt>
                <c:pt idx="29">
                  <c:v>155.08000000000001</c:v>
                </c:pt>
                <c:pt idx="30">
                  <c:v>152.97999999999999</c:v>
                </c:pt>
                <c:pt idx="31">
                  <c:v>151.09</c:v>
                </c:pt>
                <c:pt idx="32">
                  <c:v>141.94</c:v>
                </c:pt>
                <c:pt idx="33">
                  <c:v>157.56</c:v>
                </c:pt>
                <c:pt idx="34">
                  <c:v>150.36000000000001</c:v>
                </c:pt>
                <c:pt idx="35">
                  <c:v>148.31</c:v>
                </c:pt>
                <c:pt idx="36">
                  <c:v>155.21</c:v>
                </c:pt>
                <c:pt idx="37">
                  <c:v>135.03</c:v>
                </c:pt>
                <c:pt idx="38">
                  <c:v>121.37</c:v>
                </c:pt>
                <c:pt idx="39">
                  <c:v>142.29</c:v>
                </c:pt>
                <c:pt idx="40">
                  <c:v>131.69999999999999</c:v>
                </c:pt>
                <c:pt idx="41">
                  <c:v>112.18</c:v>
                </c:pt>
                <c:pt idx="42">
                  <c:v>140.28</c:v>
                </c:pt>
                <c:pt idx="43">
                  <c:v>126.09</c:v>
                </c:pt>
                <c:pt idx="44">
                  <c:v>109.6</c:v>
                </c:pt>
                <c:pt idx="45">
                  <c:v>146.41999999999999</c:v>
                </c:pt>
                <c:pt idx="46">
                  <c:v>118.23</c:v>
                </c:pt>
                <c:pt idx="47">
                  <c:v>94.54</c:v>
                </c:pt>
                <c:pt idx="48">
                  <c:v>138.63999999999999</c:v>
                </c:pt>
                <c:pt idx="49">
                  <c:v>112.09</c:v>
                </c:pt>
                <c:pt idx="50">
                  <c:v>102.7</c:v>
                </c:pt>
                <c:pt idx="51">
                  <c:v>126.14</c:v>
                </c:pt>
                <c:pt idx="52">
                  <c:v>114.09</c:v>
                </c:pt>
                <c:pt idx="53">
                  <c:v>102.9</c:v>
                </c:pt>
                <c:pt idx="54">
                  <c:v>108.81</c:v>
                </c:pt>
                <c:pt idx="56">
                  <c:v>154.97</c:v>
                </c:pt>
                <c:pt idx="57">
                  <c:v>99.05</c:v>
                </c:pt>
                <c:pt idx="58">
                  <c:v>165.61</c:v>
                </c:pt>
                <c:pt idx="59">
                  <c:v>154.72</c:v>
                </c:pt>
                <c:pt idx="60">
                  <c:v>165.23</c:v>
                </c:pt>
                <c:pt idx="61">
                  <c:v>164.07</c:v>
                </c:pt>
                <c:pt idx="62">
                  <c:v>155.35</c:v>
                </c:pt>
                <c:pt idx="63">
                  <c:v>166.22</c:v>
                </c:pt>
                <c:pt idx="64">
                  <c:v>158.47999999999999</c:v>
                </c:pt>
                <c:pt idx="65">
                  <c:v>145.38999999999999</c:v>
                </c:pt>
                <c:pt idx="66">
                  <c:v>162.96</c:v>
                </c:pt>
                <c:pt idx="67">
                  <c:v>148.66999999999999</c:v>
                </c:pt>
                <c:pt idx="68">
                  <c:v>138.66</c:v>
                </c:pt>
                <c:pt idx="69">
                  <c:v>156.33000000000001</c:v>
                </c:pt>
                <c:pt idx="70">
                  <c:v>137.22</c:v>
                </c:pt>
                <c:pt idx="71">
                  <c:v>120.94</c:v>
                </c:pt>
                <c:pt idx="72">
                  <c:v>154.87</c:v>
                </c:pt>
                <c:pt idx="73">
                  <c:v>141.9</c:v>
                </c:pt>
                <c:pt idx="74">
                  <c:v>122.91</c:v>
                </c:pt>
                <c:pt idx="75">
                  <c:v>159</c:v>
                </c:pt>
                <c:pt idx="76">
                  <c:v>134.06</c:v>
                </c:pt>
                <c:pt idx="77">
                  <c:v>116.48</c:v>
                </c:pt>
                <c:pt idx="78">
                  <c:v>152.33000000000001</c:v>
                </c:pt>
                <c:pt idx="79">
                  <c:v>129.29</c:v>
                </c:pt>
                <c:pt idx="80">
                  <c:v>115.12</c:v>
                </c:pt>
                <c:pt idx="81">
                  <c:v>150.07</c:v>
                </c:pt>
                <c:pt idx="82">
                  <c:v>145.81</c:v>
                </c:pt>
                <c:pt idx="83">
                  <c:v>139.1</c:v>
                </c:pt>
                <c:pt idx="84">
                  <c:v>150.78</c:v>
                </c:pt>
                <c:pt idx="85">
                  <c:v>138</c:v>
                </c:pt>
                <c:pt idx="86">
                  <c:v>134.07</c:v>
                </c:pt>
                <c:pt idx="87">
                  <c:v>135.54</c:v>
                </c:pt>
                <c:pt idx="88">
                  <c:v>127.33</c:v>
                </c:pt>
                <c:pt idx="89">
                  <c:v>137.85</c:v>
                </c:pt>
                <c:pt idx="90">
                  <c:v>135.15</c:v>
                </c:pt>
                <c:pt idx="91">
                  <c:v>122.25</c:v>
                </c:pt>
                <c:pt idx="92">
                  <c:v>107.27</c:v>
                </c:pt>
                <c:pt idx="93">
                  <c:v>127.99</c:v>
                </c:pt>
                <c:pt idx="94">
                  <c:v>118.56</c:v>
                </c:pt>
                <c:pt idx="95">
                  <c:v>105</c:v>
                </c:pt>
                <c:pt idx="96">
                  <c:v>124.48</c:v>
                </c:pt>
                <c:pt idx="97">
                  <c:v>111.03</c:v>
                </c:pt>
                <c:pt idx="98">
                  <c:v>107.1</c:v>
                </c:pt>
                <c:pt idx="99">
                  <c:v>129.75</c:v>
                </c:pt>
                <c:pt idx="100">
                  <c:v>116.9</c:v>
                </c:pt>
                <c:pt idx="101">
                  <c:v>107.45</c:v>
                </c:pt>
                <c:pt idx="102">
                  <c:v>129.86000000000001</c:v>
                </c:pt>
                <c:pt idx="103">
                  <c:v>117.05</c:v>
                </c:pt>
                <c:pt idx="104">
                  <c:v>108.98</c:v>
                </c:pt>
                <c:pt idx="105">
                  <c:v>130.07</c:v>
                </c:pt>
                <c:pt idx="106">
                  <c:v>106.85</c:v>
                </c:pt>
                <c:pt idx="107">
                  <c:v>107.77</c:v>
                </c:pt>
                <c:pt idx="108">
                  <c:v>165.36</c:v>
                </c:pt>
                <c:pt idx="109">
                  <c:v>153.59</c:v>
                </c:pt>
                <c:pt idx="110">
                  <c:v>155.08000000000001</c:v>
                </c:pt>
                <c:pt idx="111">
                  <c:v>152.97999999999999</c:v>
                </c:pt>
                <c:pt idx="112">
                  <c:v>151.09</c:v>
                </c:pt>
                <c:pt idx="113">
                  <c:v>141.94</c:v>
                </c:pt>
                <c:pt idx="114">
                  <c:v>157.56</c:v>
                </c:pt>
                <c:pt idx="115">
                  <c:v>150.36000000000001</c:v>
                </c:pt>
                <c:pt idx="116">
                  <c:v>148.31</c:v>
                </c:pt>
                <c:pt idx="117">
                  <c:v>154.51</c:v>
                </c:pt>
                <c:pt idx="118">
                  <c:v>138.36000000000001</c:v>
                </c:pt>
                <c:pt idx="119">
                  <c:v>121.36</c:v>
                </c:pt>
                <c:pt idx="120">
                  <c:v>142.27000000000001</c:v>
                </c:pt>
                <c:pt idx="121">
                  <c:v>129.91999999999999</c:v>
                </c:pt>
                <c:pt idx="122">
                  <c:v>113.98</c:v>
                </c:pt>
                <c:pt idx="123">
                  <c:v>140.31</c:v>
                </c:pt>
                <c:pt idx="124">
                  <c:v>125.55</c:v>
                </c:pt>
                <c:pt idx="125">
                  <c:v>113.39</c:v>
                </c:pt>
                <c:pt idx="126">
                  <c:v>146.62</c:v>
                </c:pt>
                <c:pt idx="127">
                  <c:v>120.29</c:v>
                </c:pt>
                <c:pt idx="128">
                  <c:v>94.78</c:v>
                </c:pt>
                <c:pt idx="129">
                  <c:v>137.81</c:v>
                </c:pt>
                <c:pt idx="130">
                  <c:v>114.92</c:v>
                </c:pt>
                <c:pt idx="131">
                  <c:v>102.57</c:v>
                </c:pt>
                <c:pt idx="132">
                  <c:v>125.49</c:v>
                </c:pt>
                <c:pt idx="133">
                  <c:v>114.49</c:v>
                </c:pt>
                <c:pt idx="134">
                  <c:v>104.74</c:v>
                </c:pt>
                <c:pt idx="135">
                  <c:v>108.81</c:v>
                </c:pt>
                <c:pt idx="137">
                  <c:v>154.97</c:v>
                </c:pt>
                <c:pt idx="138">
                  <c:v>99.05</c:v>
                </c:pt>
                <c:pt idx="139">
                  <c:v>165.61</c:v>
                </c:pt>
                <c:pt idx="140">
                  <c:v>154.72</c:v>
                </c:pt>
                <c:pt idx="141">
                  <c:v>165.23</c:v>
                </c:pt>
                <c:pt idx="142">
                  <c:v>164.07</c:v>
                </c:pt>
                <c:pt idx="143">
                  <c:v>155.35</c:v>
                </c:pt>
                <c:pt idx="144">
                  <c:v>166.69</c:v>
                </c:pt>
                <c:pt idx="145">
                  <c:v>159.66</c:v>
                </c:pt>
                <c:pt idx="146">
                  <c:v>144.19</c:v>
                </c:pt>
                <c:pt idx="147">
                  <c:v>161.75</c:v>
                </c:pt>
                <c:pt idx="148">
                  <c:v>148.63</c:v>
                </c:pt>
                <c:pt idx="149">
                  <c:v>136.09</c:v>
                </c:pt>
                <c:pt idx="150">
                  <c:v>151.41999999999999</c:v>
                </c:pt>
                <c:pt idx="151">
                  <c:v>138.52000000000001</c:v>
                </c:pt>
                <c:pt idx="152">
                  <c:v>121.64</c:v>
                </c:pt>
                <c:pt idx="153">
                  <c:v>157.87</c:v>
                </c:pt>
                <c:pt idx="154">
                  <c:v>139.79</c:v>
                </c:pt>
                <c:pt idx="155">
                  <c:v>122.7</c:v>
                </c:pt>
                <c:pt idx="156">
                  <c:v>160.88</c:v>
                </c:pt>
                <c:pt idx="157">
                  <c:v>132.1</c:v>
                </c:pt>
                <c:pt idx="158">
                  <c:v>118.65</c:v>
                </c:pt>
                <c:pt idx="159">
                  <c:v>153.03</c:v>
                </c:pt>
                <c:pt idx="160">
                  <c:v>130.06</c:v>
                </c:pt>
                <c:pt idx="161">
                  <c:v>114.95</c:v>
                </c:pt>
              </c:numCache>
            </c:numRef>
          </c:yVal>
          <c:smooth val="0"/>
          <c:extLst>
            <c:ext xmlns:c16="http://schemas.microsoft.com/office/drawing/2014/chart" uri="{C3380CC4-5D6E-409C-BE32-E72D297353CC}">
              <c16:uniqueId val="{00000001-FADF-4A3B-9CA5-92EA9EEAD3F9}"/>
            </c:ext>
          </c:extLst>
        </c:ser>
        <c:ser>
          <c:idx val="1"/>
          <c:order val="1"/>
          <c:tx>
            <c:strRef>
              <c:f>Sheet1!$C$1</c:f>
              <c:strCache>
                <c:ptCount val="1"/>
                <c:pt idx="0">
                  <c:v>Empty_top_load2</c:v>
                </c:pt>
              </c:strCache>
            </c:strRef>
          </c:tx>
          <c:spPr>
            <a:ln w="25400" cap="rnd">
              <a:noFill/>
              <a:round/>
            </a:ln>
            <a:effectLst/>
          </c:spPr>
          <c:marker>
            <c:symbol val="circle"/>
            <c:size val="5"/>
            <c:spPr>
              <a:solidFill>
                <a:schemeClr val="accent2"/>
              </a:solidFill>
              <a:ln w="9525">
                <a:solidFill>
                  <a:schemeClr val="accent2"/>
                </a:solidFill>
              </a:ln>
              <a:effectLst/>
            </c:spPr>
          </c:marker>
          <c:dPt>
            <c:idx val="55"/>
            <c:marker>
              <c:symbol val="circle"/>
              <c:size val="5"/>
              <c:spPr>
                <a:solidFill>
                  <a:srgbClr val="FF7D7D"/>
                </a:solidFill>
                <a:ln w="9525">
                  <a:solidFill>
                    <a:schemeClr val="accent2"/>
                  </a:solidFill>
                </a:ln>
                <a:effectLst/>
              </c:spPr>
            </c:marker>
            <c:bubble3D val="0"/>
            <c:extLst>
              <c:ext xmlns:c16="http://schemas.microsoft.com/office/drawing/2014/chart" uri="{C3380CC4-5D6E-409C-BE32-E72D297353CC}">
                <c16:uniqueId val="{00000002-FADF-4A3B-9CA5-92EA9EEAD3F9}"/>
              </c:ext>
            </c:extLst>
          </c:dPt>
          <c:xVal>
            <c:numRef>
              <c:f>Sheet1!$A$2:$A$163</c:f>
              <c:numCache>
                <c:formatCode>0.000</c:formatCode>
                <c:ptCount val="162"/>
                <c:pt idx="0">
                  <c:v>0.26641589403152471</c:v>
                </c:pt>
                <c:pt idx="1">
                  <c:v>0.24999555945396421</c:v>
                </c:pt>
                <c:pt idx="2">
                  <c:v>0.30572062730789179</c:v>
                </c:pt>
                <c:pt idx="3">
                  <c:v>0.32425203919410711</c:v>
                </c:pt>
                <c:pt idx="4">
                  <c:v>0.24106575548648829</c:v>
                </c:pt>
                <c:pt idx="5">
                  <c:v>0.23735335469245911</c:v>
                </c:pt>
                <c:pt idx="6">
                  <c:v>0.25838765501976008</c:v>
                </c:pt>
                <c:pt idx="7">
                  <c:v>0.2499868422746658</c:v>
                </c:pt>
                <c:pt idx="8">
                  <c:v>0.23743641376495361</c:v>
                </c:pt>
                <c:pt idx="9">
                  <c:v>0.25026595592498779</c:v>
                </c:pt>
                <c:pt idx="10">
                  <c:v>0.21283356845378881</c:v>
                </c:pt>
                <c:pt idx="11">
                  <c:v>0.20813880860805509</c:v>
                </c:pt>
                <c:pt idx="12">
                  <c:v>0.2371370047330856</c:v>
                </c:pt>
                <c:pt idx="13">
                  <c:v>0.2175980806350708</c:v>
                </c:pt>
                <c:pt idx="14">
                  <c:v>0.20505672693252561</c:v>
                </c:pt>
                <c:pt idx="15">
                  <c:v>0.23212805390357971</c:v>
                </c:pt>
                <c:pt idx="16">
                  <c:v>0.21716584265232089</c:v>
                </c:pt>
                <c:pt idx="17">
                  <c:v>0.25589191913604742</c:v>
                </c:pt>
                <c:pt idx="18">
                  <c:v>0.22542330622673029</c:v>
                </c:pt>
                <c:pt idx="19">
                  <c:v>0.22461782395839691</c:v>
                </c:pt>
                <c:pt idx="20">
                  <c:v>0.25563886761665339</c:v>
                </c:pt>
                <c:pt idx="21">
                  <c:v>0.2320574223995209</c:v>
                </c:pt>
                <c:pt idx="22">
                  <c:v>0.20626705884933469</c:v>
                </c:pt>
                <c:pt idx="23">
                  <c:v>0.25543910264968872</c:v>
                </c:pt>
                <c:pt idx="24">
                  <c:v>0.23140913248062131</c:v>
                </c:pt>
                <c:pt idx="25">
                  <c:v>0.20715731382370001</c:v>
                </c:pt>
                <c:pt idx="26">
                  <c:v>0.25659677386283869</c:v>
                </c:pt>
                <c:pt idx="27">
                  <c:v>0.27630847692489618</c:v>
                </c:pt>
                <c:pt idx="28">
                  <c:v>0.27188417315483088</c:v>
                </c:pt>
                <c:pt idx="29">
                  <c:v>0.32383391261100769</c:v>
                </c:pt>
                <c:pt idx="30">
                  <c:v>0.31719100475311279</c:v>
                </c:pt>
                <c:pt idx="31">
                  <c:v>0.26686173677444458</c:v>
                </c:pt>
                <c:pt idx="32">
                  <c:v>0.25743454694747919</c:v>
                </c:pt>
                <c:pt idx="33">
                  <c:v>0.32627266645431519</c:v>
                </c:pt>
                <c:pt idx="34">
                  <c:v>0.26732990145683289</c:v>
                </c:pt>
                <c:pt idx="35">
                  <c:v>0.2683643102645874</c:v>
                </c:pt>
                <c:pt idx="36">
                  <c:v>0.32525315880775452</c:v>
                </c:pt>
                <c:pt idx="37">
                  <c:v>0.23744575679302221</c:v>
                </c:pt>
                <c:pt idx="38">
                  <c:v>0.23759520053863531</c:v>
                </c:pt>
                <c:pt idx="39">
                  <c:v>0.25817197561264038</c:v>
                </c:pt>
                <c:pt idx="40">
                  <c:v>0.23403638601303101</c:v>
                </c:pt>
                <c:pt idx="41">
                  <c:v>0.22084580361843109</c:v>
                </c:pt>
                <c:pt idx="42">
                  <c:v>0.25033748149871832</c:v>
                </c:pt>
                <c:pt idx="43">
                  <c:v>0.28661486506462103</c:v>
                </c:pt>
                <c:pt idx="44">
                  <c:v>0.22339743375778201</c:v>
                </c:pt>
                <c:pt idx="45">
                  <c:v>0.30635327100753779</c:v>
                </c:pt>
                <c:pt idx="46">
                  <c:v>0.2132741063833237</c:v>
                </c:pt>
                <c:pt idx="47">
                  <c:v>0.18938831984996801</c:v>
                </c:pt>
                <c:pt idx="48">
                  <c:v>0.23531025648117071</c:v>
                </c:pt>
                <c:pt idx="49">
                  <c:v>0.20907273888587949</c:v>
                </c:pt>
                <c:pt idx="50">
                  <c:v>0.19552053511142731</c:v>
                </c:pt>
                <c:pt idx="51">
                  <c:v>0.2334904819726944</c:v>
                </c:pt>
                <c:pt idx="52">
                  <c:v>0.20766054093837741</c:v>
                </c:pt>
                <c:pt idx="53">
                  <c:v>0.1942354142665863</c:v>
                </c:pt>
                <c:pt idx="54">
                  <c:v>0.30092167854309082</c:v>
                </c:pt>
                <c:pt idx="55">
                  <c:v>0.34102734923362732</c:v>
                </c:pt>
                <c:pt idx="56">
                  <c:v>0.26686057448387152</c:v>
                </c:pt>
                <c:pt idx="57">
                  <c:v>0.2991805374622345</c:v>
                </c:pt>
                <c:pt idx="58">
                  <c:v>0.28605794906616211</c:v>
                </c:pt>
                <c:pt idx="59">
                  <c:v>0.26721340417861938</c:v>
                </c:pt>
                <c:pt idx="60">
                  <c:v>0.29784542322158808</c:v>
                </c:pt>
                <c:pt idx="61">
                  <c:v>0.33758732676506042</c:v>
                </c:pt>
                <c:pt idx="62">
                  <c:v>0.32409507036209112</c:v>
                </c:pt>
                <c:pt idx="63">
                  <c:v>0.33501014113426208</c:v>
                </c:pt>
                <c:pt idx="64">
                  <c:v>0.26344126462936401</c:v>
                </c:pt>
                <c:pt idx="65">
                  <c:v>0.25780725479125982</c:v>
                </c:pt>
                <c:pt idx="66">
                  <c:v>0.28070560097694403</c:v>
                </c:pt>
                <c:pt idx="67">
                  <c:v>0.25923243165016169</c:v>
                </c:pt>
                <c:pt idx="68">
                  <c:v>0.25082424283027649</c:v>
                </c:pt>
                <c:pt idx="69">
                  <c:v>0.35990980267524719</c:v>
                </c:pt>
                <c:pt idx="70">
                  <c:v>0.25238999724388123</c:v>
                </c:pt>
                <c:pt idx="71">
                  <c:v>0.24024288356304169</c:v>
                </c:pt>
                <c:pt idx="72">
                  <c:v>0.27563133835792542</c:v>
                </c:pt>
                <c:pt idx="73">
                  <c:v>0.2468453645706177</c:v>
                </c:pt>
                <c:pt idx="74">
                  <c:v>0.2443290501832962</c:v>
                </c:pt>
                <c:pt idx="75">
                  <c:v>0.27073141932487488</c:v>
                </c:pt>
                <c:pt idx="76">
                  <c:v>0.2429044991731644</c:v>
                </c:pt>
                <c:pt idx="77">
                  <c:v>0.21168564260005951</c:v>
                </c:pt>
                <c:pt idx="78">
                  <c:v>0.27630984783172607</c:v>
                </c:pt>
                <c:pt idx="79">
                  <c:v>0.22522781789302829</c:v>
                </c:pt>
                <c:pt idx="80">
                  <c:v>0.2214755117893219</c:v>
                </c:pt>
                <c:pt idx="81">
                  <c:v>0.26641589403152471</c:v>
                </c:pt>
                <c:pt idx="82">
                  <c:v>0.24999555945396421</c:v>
                </c:pt>
                <c:pt idx="83">
                  <c:v>0.30572062730789179</c:v>
                </c:pt>
                <c:pt idx="84">
                  <c:v>0.32425203919410711</c:v>
                </c:pt>
                <c:pt idx="85">
                  <c:v>0.24106575548648829</c:v>
                </c:pt>
                <c:pt idx="86">
                  <c:v>0.23735335469245911</c:v>
                </c:pt>
                <c:pt idx="87">
                  <c:v>0.25838765501976008</c:v>
                </c:pt>
                <c:pt idx="88">
                  <c:v>0.2499868422746658</c:v>
                </c:pt>
                <c:pt idx="89">
                  <c:v>0.23743641376495361</c:v>
                </c:pt>
                <c:pt idx="90">
                  <c:v>0.2502652108669281</c:v>
                </c:pt>
                <c:pt idx="91">
                  <c:v>0.21256063878536219</c:v>
                </c:pt>
                <c:pt idx="92">
                  <c:v>0.20886851847171781</c:v>
                </c:pt>
                <c:pt idx="93">
                  <c:v>0.23697169125080109</c:v>
                </c:pt>
                <c:pt idx="94">
                  <c:v>0.21753548085689539</c:v>
                </c:pt>
                <c:pt idx="95">
                  <c:v>0.2051573246717453</c:v>
                </c:pt>
                <c:pt idx="96">
                  <c:v>0.23223540186882019</c:v>
                </c:pt>
                <c:pt idx="97">
                  <c:v>0.2166286110877991</c:v>
                </c:pt>
                <c:pt idx="98">
                  <c:v>0.2571527361869812</c:v>
                </c:pt>
                <c:pt idx="99">
                  <c:v>0.23376928269863129</c:v>
                </c:pt>
                <c:pt idx="100">
                  <c:v>0.2129815071821213</c:v>
                </c:pt>
                <c:pt idx="101">
                  <c:v>0.25602066516876221</c:v>
                </c:pt>
                <c:pt idx="102">
                  <c:v>0.2322184890508652</c:v>
                </c:pt>
                <c:pt idx="103">
                  <c:v>0.21839489042758939</c:v>
                </c:pt>
                <c:pt idx="104">
                  <c:v>0.21244202554225919</c:v>
                </c:pt>
                <c:pt idx="105">
                  <c:v>0.2314121425151825</c:v>
                </c:pt>
                <c:pt idx="106">
                  <c:v>0.2069523483514786</c:v>
                </c:pt>
                <c:pt idx="107">
                  <c:v>0.25663065910339361</c:v>
                </c:pt>
                <c:pt idx="108">
                  <c:v>0.27630847692489618</c:v>
                </c:pt>
                <c:pt idx="109">
                  <c:v>0.27188417315483088</c:v>
                </c:pt>
                <c:pt idx="110">
                  <c:v>0.32383391261100769</c:v>
                </c:pt>
                <c:pt idx="111">
                  <c:v>0.31719100475311279</c:v>
                </c:pt>
                <c:pt idx="112">
                  <c:v>0.26686173677444458</c:v>
                </c:pt>
                <c:pt idx="113">
                  <c:v>0.25743454694747919</c:v>
                </c:pt>
                <c:pt idx="114">
                  <c:v>0.32627266645431519</c:v>
                </c:pt>
                <c:pt idx="115">
                  <c:v>0.26732990145683289</c:v>
                </c:pt>
                <c:pt idx="116">
                  <c:v>0.2683643102645874</c:v>
                </c:pt>
                <c:pt idx="117">
                  <c:v>0.32563674449920649</c:v>
                </c:pt>
                <c:pt idx="118">
                  <c:v>0.23749290406703949</c:v>
                </c:pt>
                <c:pt idx="119">
                  <c:v>0.23387725651264191</c:v>
                </c:pt>
                <c:pt idx="120">
                  <c:v>0.25804033875465388</c:v>
                </c:pt>
                <c:pt idx="121">
                  <c:v>0.2339629381895065</c:v>
                </c:pt>
                <c:pt idx="122">
                  <c:v>0.2207757234573364</c:v>
                </c:pt>
                <c:pt idx="123">
                  <c:v>0.25026941299438482</c:v>
                </c:pt>
                <c:pt idx="124">
                  <c:v>0.28644049167633062</c:v>
                </c:pt>
                <c:pt idx="125">
                  <c:v>0.22145648300647741</c:v>
                </c:pt>
                <c:pt idx="126">
                  <c:v>0.30746403336524958</c:v>
                </c:pt>
                <c:pt idx="127">
                  <c:v>0.21322065591812131</c:v>
                </c:pt>
                <c:pt idx="128">
                  <c:v>0.18924067914485929</c:v>
                </c:pt>
                <c:pt idx="129">
                  <c:v>0.23550096154212949</c:v>
                </c:pt>
                <c:pt idx="130">
                  <c:v>0.20921376347541809</c:v>
                </c:pt>
                <c:pt idx="131">
                  <c:v>0.19556994736194611</c:v>
                </c:pt>
                <c:pt idx="132">
                  <c:v>0.23198035359382629</c:v>
                </c:pt>
                <c:pt idx="133">
                  <c:v>0.20765902101993561</c:v>
                </c:pt>
                <c:pt idx="134">
                  <c:v>0.1946486979722977</c:v>
                </c:pt>
                <c:pt idx="135">
                  <c:v>0.30092167854309082</c:v>
                </c:pt>
                <c:pt idx="136">
                  <c:v>0.34102734923362732</c:v>
                </c:pt>
                <c:pt idx="137">
                  <c:v>0.26686057448387152</c:v>
                </c:pt>
                <c:pt idx="138">
                  <c:v>0.2991805374622345</c:v>
                </c:pt>
                <c:pt idx="139">
                  <c:v>0.28605794906616211</c:v>
                </c:pt>
                <c:pt idx="140">
                  <c:v>0.26721340417861938</c:v>
                </c:pt>
                <c:pt idx="141">
                  <c:v>0.29784542322158808</c:v>
                </c:pt>
                <c:pt idx="142">
                  <c:v>0.33758732676506042</c:v>
                </c:pt>
                <c:pt idx="143">
                  <c:v>0.32409507036209112</c:v>
                </c:pt>
                <c:pt idx="144">
                  <c:v>0.33522570133209229</c:v>
                </c:pt>
                <c:pt idx="145">
                  <c:v>0.26335078477859503</c:v>
                </c:pt>
                <c:pt idx="146">
                  <c:v>0.2538435161113739</c:v>
                </c:pt>
                <c:pt idx="147">
                  <c:v>0.27995061874389648</c:v>
                </c:pt>
                <c:pt idx="148">
                  <c:v>0.26111757755279541</c:v>
                </c:pt>
                <c:pt idx="149">
                  <c:v>0.2477889209985733</c:v>
                </c:pt>
                <c:pt idx="150">
                  <c:v>0.30189323425292969</c:v>
                </c:pt>
                <c:pt idx="151">
                  <c:v>0.25193634629249573</c:v>
                </c:pt>
                <c:pt idx="152">
                  <c:v>0.23989696800708771</c:v>
                </c:pt>
                <c:pt idx="153">
                  <c:v>0.27781781554222112</c:v>
                </c:pt>
                <c:pt idx="154">
                  <c:v>0.24689505994319921</c:v>
                </c:pt>
                <c:pt idx="155">
                  <c:v>0.24459992349147799</c:v>
                </c:pt>
                <c:pt idx="156">
                  <c:v>0.27088487148284912</c:v>
                </c:pt>
                <c:pt idx="157">
                  <c:v>0.24370333552360529</c:v>
                </c:pt>
                <c:pt idx="158">
                  <c:v>0.20711721479892731</c:v>
                </c:pt>
                <c:pt idx="159">
                  <c:v>0.27693518996238708</c:v>
                </c:pt>
                <c:pt idx="160">
                  <c:v>0.2252303808927536</c:v>
                </c:pt>
                <c:pt idx="161">
                  <c:v>0.22171878814697271</c:v>
                </c:pt>
              </c:numCache>
            </c:numRef>
          </c:xVal>
          <c:yVal>
            <c:numRef>
              <c:f>Sheet1!$C$2:$C$163</c:f>
              <c:numCache>
                <c:formatCode>General</c:formatCode>
                <c:ptCount val="162"/>
                <c:pt idx="55">
                  <c:v>81.99</c:v>
                </c:pt>
                <c:pt idx="136">
                  <c:v>81.99</c:v>
                </c:pt>
              </c:numCache>
            </c:numRef>
          </c:yVal>
          <c:smooth val="0"/>
          <c:extLst>
            <c:ext xmlns:c16="http://schemas.microsoft.com/office/drawing/2014/chart" uri="{C3380CC4-5D6E-409C-BE32-E72D297353CC}">
              <c16:uniqueId val="{00000003-FADF-4A3B-9CA5-92EA9EEAD3F9}"/>
            </c:ext>
          </c:extLst>
        </c:ser>
        <c:dLbls>
          <c:showLegendKey val="0"/>
          <c:showVal val="0"/>
          <c:showCatName val="0"/>
          <c:showSerName val="0"/>
          <c:showPercent val="0"/>
          <c:showBubbleSize val="0"/>
        </c:dLbls>
        <c:axId val="1491954703"/>
        <c:axId val="1491958543"/>
      </c:scatterChart>
      <c:valAx>
        <c:axId val="1491954703"/>
        <c:scaling>
          <c:orientation val="minMax"/>
          <c:min val="0.17"/>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Sth12</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491958543"/>
        <c:crosses val="autoZero"/>
        <c:crossBetween val="midCat"/>
        <c:majorUnit val="0.1"/>
      </c:valAx>
      <c:valAx>
        <c:axId val="1491958543"/>
        <c:scaling>
          <c:orientation val="minMax"/>
          <c:min val="7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Empty Top Load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91954703"/>
        <c:crossesAt val="0.17"/>
        <c:crossBetween val="midCat"/>
        <c:majorUnit val="2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710249947754448"/>
          <c:y val="4.0558683528624288E-2"/>
          <c:w val="0.59766959661398478"/>
          <c:h val="0.75493860573032967"/>
        </c:manualLayout>
      </c:layout>
      <c:scatterChart>
        <c:scatterStyle val="lineMarker"/>
        <c:varyColors val="0"/>
        <c:ser>
          <c:idx val="0"/>
          <c:order val="0"/>
          <c:tx>
            <c:strRef>
              <c:f>Sheet1!$B$1</c:f>
              <c:strCache>
                <c:ptCount val="1"/>
                <c:pt idx="0">
                  <c:v>Empty_top_load</c:v>
                </c:pt>
              </c:strCache>
            </c:strRef>
          </c:tx>
          <c:spPr>
            <a:ln w="19050" cap="rnd">
              <a:noFill/>
              <a:round/>
            </a:ln>
            <a:effectLst/>
          </c:spPr>
          <c:marker>
            <c:symbol val="circle"/>
            <c:size val="5"/>
            <c:spPr>
              <a:solidFill>
                <a:schemeClr val="accent5">
                  <a:lumMod val="60000"/>
                  <a:lumOff val="40000"/>
                </a:schemeClr>
              </a:solidFill>
              <a:ln w="9525">
                <a:solidFill>
                  <a:schemeClr val="accent1"/>
                </a:solidFill>
              </a:ln>
              <a:effectLst/>
            </c:spPr>
          </c:marker>
          <c:trendline>
            <c:spPr>
              <a:ln w="28575" cap="rnd">
                <a:solidFill>
                  <a:srgbClr val="FF7D7D"/>
                </a:solidFill>
                <a:prstDash val="sysDash"/>
              </a:ln>
              <a:effectLst/>
            </c:spPr>
            <c:trendlineType val="linear"/>
            <c:dispRSqr val="0"/>
            <c:dispEq val="0"/>
          </c:trendline>
          <c:xVal>
            <c:numRef>
              <c:f>Sheet1!$A$2:$A$163</c:f>
              <c:numCache>
                <c:formatCode>0.000</c:formatCode>
                <c:ptCount val="162"/>
                <c:pt idx="0">
                  <c:v>0.21710935235023399</c:v>
                </c:pt>
                <c:pt idx="1">
                  <c:v>0.21698364615440299</c:v>
                </c:pt>
                <c:pt idx="2">
                  <c:v>0.25296613574027998</c:v>
                </c:pt>
                <c:pt idx="3">
                  <c:v>0.26301449537277199</c:v>
                </c:pt>
                <c:pt idx="4">
                  <c:v>0.23879083991050701</c:v>
                </c:pt>
                <c:pt idx="5">
                  <c:v>0.258588016033172</c:v>
                </c:pt>
                <c:pt idx="6">
                  <c:v>0.27538526058196999</c:v>
                </c:pt>
                <c:pt idx="7">
                  <c:v>0.28969988226890497</c:v>
                </c:pt>
                <c:pt idx="8">
                  <c:v>0.25434106588363598</c:v>
                </c:pt>
                <c:pt idx="9">
                  <c:v>0.25848984718322698</c:v>
                </c:pt>
                <c:pt idx="10">
                  <c:v>0.30705660581588701</c:v>
                </c:pt>
                <c:pt idx="11">
                  <c:v>0.32788392901420499</c:v>
                </c:pt>
                <c:pt idx="12">
                  <c:v>0.27115938067436202</c:v>
                </c:pt>
                <c:pt idx="13">
                  <c:v>0.29196509718894897</c:v>
                </c:pt>
                <c:pt idx="14">
                  <c:v>0.33450970053672702</c:v>
                </c:pt>
                <c:pt idx="15">
                  <c:v>0.35197523236274703</c:v>
                </c:pt>
                <c:pt idx="16">
                  <c:v>0.19081865251064301</c:v>
                </c:pt>
                <c:pt idx="17">
                  <c:v>0.19152256846427901</c:v>
                </c:pt>
                <c:pt idx="18">
                  <c:v>0.21314741671085299</c:v>
                </c:pt>
                <c:pt idx="19">
                  <c:v>0.21438196301460199</c:v>
                </c:pt>
                <c:pt idx="20">
                  <c:v>0.21077698469161901</c:v>
                </c:pt>
                <c:pt idx="21">
                  <c:v>0.217208862304687</c:v>
                </c:pt>
                <c:pt idx="22">
                  <c:v>0.23706991970538999</c:v>
                </c:pt>
                <c:pt idx="23">
                  <c:v>0.24643513560295099</c:v>
                </c:pt>
                <c:pt idx="24">
                  <c:v>0.23206855356693201</c:v>
                </c:pt>
                <c:pt idx="25">
                  <c:v>0.22732515633106201</c:v>
                </c:pt>
                <c:pt idx="26">
                  <c:v>0.25163987278938199</c:v>
                </c:pt>
                <c:pt idx="27">
                  <c:v>0.25705164670944203</c:v>
                </c:pt>
                <c:pt idx="28">
                  <c:v>0.24367988109588601</c:v>
                </c:pt>
                <c:pt idx="29">
                  <c:v>0.24922780692577301</c:v>
                </c:pt>
                <c:pt idx="30">
                  <c:v>0.26152092218398998</c:v>
                </c:pt>
                <c:pt idx="31">
                  <c:v>0.26365348696708601</c:v>
                </c:pt>
                <c:pt idx="32">
                  <c:v>0.231348097324371</c:v>
                </c:pt>
                <c:pt idx="33">
                  <c:v>0.24523393809795299</c:v>
                </c:pt>
                <c:pt idx="34">
                  <c:v>0.26266142725944502</c:v>
                </c:pt>
                <c:pt idx="35">
                  <c:v>0.27603363990783603</c:v>
                </c:pt>
                <c:pt idx="36">
                  <c:v>0.24681633710861201</c:v>
                </c:pt>
                <c:pt idx="37">
                  <c:v>0.26207038760185197</c:v>
                </c:pt>
                <c:pt idx="38">
                  <c:v>0.27359274029731701</c:v>
                </c:pt>
                <c:pt idx="39">
                  <c:v>0.28866046667098999</c:v>
                </c:pt>
                <c:pt idx="40">
                  <c:v>0.25505802035331698</c:v>
                </c:pt>
                <c:pt idx="41">
                  <c:v>0.268180072307586</c:v>
                </c:pt>
                <c:pt idx="42">
                  <c:v>0.28903871774673401</c:v>
                </c:pt>
                <c:pt idx="43">
                  <c:v>0.303185254335403</c:v>
                </c:pt>
                <c:pt idx="44">
                  <c:v>0.27055832743644698</c:v>
                </c:pt>
                <c:pt idx="45">
                  <c:v>0.28294870257377602</c:v>
                </c:pt>
                <c:pt idx="46">
                  <c:v>0.29798042774200401</c:v>
                </c:pt>
                <c:pt idx="47">
                  <c:v>0.30700099468231201</c:v>
                </c:pt>
                <c:pt idx="48">
                  <c:v>0.20704603195190399</c:v>
                </c:pt>
                <c:pt idx="49">
                  <c:v>0.21989630162715901</c:v>
                </c:pt>
                <c:pt idx="50">
                  <c:v>0.23866429924964899</c:v>
                </c:pt>
                <c:pt idx="51">
                  <c:v>0.250855773687362</c:v>
                </c:pt>
                <c:pt idx="52">
                  <c:v>0.220582410693168</c:v>
                </c:pt>
                <c:pt idx="53">
                  <c:v>0.24353048205375599</c:v>
                </c:pt>
                <c:pt idx="54">
                  <c:v>0.25919368863105702</c:v>
                </c:pt>
                <c:pt idx="55">
                  <c:v>0.29991319775581299</c:v>
                </c:pt>
                <c:pt idx="56">
                  <c:v>0.24493081867694799</c:v>
                </c:pt>
                <c:pt idx="57">
                  <c:v>0.24795702099800099</c:v>
                </c:pt>
                <c:pt idx="58">
                  <c:v>0.26211187243461598</c:v>
                </c:pt>
                <c:pt idx="59">
                  <c:v>0.27944588661193798</c:v>
                </c:pt>
                <c:pt idx="60">
                  <c:v>0.24520631134509999</c:v>
                </c:pt>
                <c:pt idx="61">
                  <c:v>0.26461076736450101</c:v>
                </c:pt>
                <c:pt idx="62">
                  <c:v>0.26630589365959101</c:v>
                </c:pt>
                <c:pt idx="63">
                  <c:v>0.290237456560134</c:v>
                </c:pt>
                <c:pt idx="64">
                  <c:v>0.19728551805019301</c:v>
                </c:pt>
                <c:pt idx="65">
                  <c:v>0.201069235801696</c:v>
                </c:pt>
                <c:pt idx="66">
                  <c:v>0.25220942497253401</c:v>
                </c:pt>
                <c:pt idx="67">
                  <c:v>0.248675316572189</c:v>
                </c:pt>
                <c:pt idx="68">
                  <c:v>0.222831085324287</c:v>
                </c:pt>
                <c:pt idx="69">
                  <c:v>0.231452196836471</c:v>
                </c:pt>
                <c:pt idx="70">
                  <c:v>0.26844289898872298</c:v>
                </c:pt>
                <c:pt idx="71">
                  <c:v>0.30801159143447798</c:v>
                </c:pt>
                <c:pt idx="72">
                  <c:v>0.24558143317699399</c:v>
                </c:pt>
                <c:pt idx="73">
                  <c:v>0.25143632292747498</c:v>
                </c:pt>
                <c:pt idx="74">
                  <c:v>0.34682929515838601</c:v>
                </c:pt>
                <c:pt idx="75">
                  <c:v>0.38905265927314697</c:v>
                </c:pt>
                <c:pt idx="76">
                  <c:v>0.27167618274688698</c:v>
                </c:pt>
                <c:pt idx="77">
                  <c:v>0.32231038808822599</c:v>
                </c:pt>
                <c:pt idx="78">
                  <c:v>0.36183491349220198</c:v>
                </c:pt>
                <c:pt idx="79">
                  <c:v>0.35022148489951999</c:v>
                </c:pt>
                <c:pt idx="80">
                  <c:v>0.17354397475719399</c:v>
                </c:pt>
                <c:pt idx="81">
                  <c:v>0.167726799845695</c:v>
                </c:pt>
                <c:pt idx="82">
                  <c:v>0.16965848207473699</c:v>
                </c:pt>
                <c:pt idx="83">
                  <c:v>0.17390701174736001</c:v>
                </c:pt>
                <c:pt idx="84">
                  <c:v>0.17508608102798401</c:v>
                </c:pt>
                <c:pt idx="85">
                  <c:v>0.17988227307796401</c:v>
                </c:pt>
                <c:pt idx="86">
                  <c:v>0.186029732227325</c:v>
                </c:pt>
                <c:pt idx="87">
                  <c:v>0.19818615913391099</c:v>
                </c:pt>
                <c:pt idx="88">
                  <c:v>0.209282577037811</c:v>
                </c:pt>
                <c:pt idx="89">
                  <c:v>0.21502658724784801</c:v>
                </c:pt>
                <c:pt idx="90">
                  <c:v>0.222717270255088</c:v>
                </c:pt>
                <c:pt idx="91">
                  <c:v>0.222236707806587</c:v>
                </c:pt>
                <c:pt idx="92">
                  <c:v>0.217661052942276</c:v>
                </c:pt>
                <c:pt idx="93">
                  <c:v>0.22121475636959001</c:v>
                </c:pt>
                <c:pt idx="94">
                  <c:v>0.232109174132347</c:v>
                </c:pt>
                <c:pt idx="95">
                  <c:v>0.23406551778316401</c:v>
                </c:pt>
                <c:pt idx="96">
                  <c:v>0.20588418841362</c:v>
                </c:pt>
                <c:pt idx="97">
                  <c:v>0.214261248707771</c:v>
                </c:pt>
                <c:pt idx="98">
                  <c:v>0.270353883504867</c:v>
                </c:pt>
                <c:pt idx="99">
                  <c:v>0.29673549532890298</c:v>
                </c:pt>
                <c:pt idx="100">
                  <c:v>0.23909363150596599</c:v>
                </c:pt>
                <c:pt idx="101">
                  <c:v>0.26326331496238697</c:v>
                </c:pt>
                <c:pt idx="102">
                  <c:v>0.31057557463645902</c:v>
                </c:pt>
                <c:pt idx="103">
                  <c:v>0.29374626278877197</c:v>
                </c:pt>
                <c:pt idx="104">
                  <c:v>0.25501614809036199</c:v>
                </c:pt>
                <c:pt idx="105">
                  <c:v>0.27456754446029602</c:v>
                </c:pt>
                <c:pt idx="106">
                  <c:v>0.32921347022056502</c:v>
                </c:pt>
                <c:pt idx="107">
                  <c:v>0.34272974729537897</c:v>
                </c:pt>
                <c:pt idx="108">
                  <c:v>0.28650227189063998</c:v>
                </c:pt>
                <c:pt idx="109">
                  <c:v>0.31420236825942899</c:v>
                </c:pt>
                <c:pt idx="110">
                  <c:v>0.32990691065788202</c:v>
                </c:pt>
                <c:pt idx="111">
                  <c:v>0.32492700219154302</c:v>
                </c:pt>
                <c:pt idx="112">
                  <c:v>0.17537447810173001</c:v>
                </c:pt>
                <c:pt idx="113">
                  <c:v>0.18109238147735501</c:v>
                </c:pt>
                <c:pt idx="114">
                  <c:v>0.18871985375881101</c:v>
                </c:pt>
                <c:pt idx="115">
                  <c:v>0.24202635884284901</c:v>
                </c:pt>
                <c:pt idx="116">
                  <c:v>0.18257874250411901</c:v>
                </c:pt>
                <c:pt idx="117">
                  <c:v>0.192039489746093</c:v>
                </c:pt>
                <c:pt idx="118">
                  <c:v>0.18803323805332101</c:v>
                </c:pt>
                <c:pt idx="119">
                  <c:v>0.45640876889228799</c:v>
                </c:pt>
                <c:pt idx="120">
                  <c:v>0.22355847060680301</c:v>
                </c:pt>
                <c:pt idx="121">
                  <c:v>0.234181553125381</c:v>
                </c:pt>
                <c:pt idx="122">
                  <c:v>0.25218912959098799</c:v>
                </c:pt>
                <c:pt idx="123">
                  <c:v>0.25954657793045</c:v>
                </c:pt>
                <c:pt idx="124">
                  <c:v>0.24004057049751201</c:v>
                </c:pt>
                <c:pt idx="125">
                  <c:v>0.25118172168731601</c:v>
                </c:pt>
                <c:pt idx="126">
                  <c:v>0.27336472272872903</c:v>
                </c:pt>
                <c:pt idx="127">
                  <c:v>0.27764743566513</c:v>
                </c:pt>
              </c:numCache>
            </c:numRef>
          </c:xVal>
          <c:yVal>
            <c:numRef>
              <c:f>Sheet1!$B$2:$B$163</c:f>
              <c:numCache>
                <c:formatCode>0.00</c:formatCode>
                <c:ptCount val="162"/>
                <c:pt idx="0">
                  <c:v>147.80520381320599</c:v>
                </c:pt>
                <c:pt idx="1">
                  <c:v>151.47216667256899</c:v>
                </c:pt>
                <c:pt idx="2">
                  <c:v>106.956228432811</c:v>
                </c:pt>
                <c:pt idx="3">
                  <c:v>114.092139743562</c:v>
                </c:pt>
                <c:pt idx="4">
                  <c:v>130.331555220935</c:v>
                </c:pt>
                <c:pt idx="5">
                  <c:v>122.37856827259699</c:v>
                </c:pt>
                <c:pt idx="6">
                  <c:v>112.947453279313</c:v>
                </c:pt>
                <c:pt idx="7">
                  <c:v>124.102756614236</c:v>
                </c:pt>
                <c:pt idx="8">
                  <c:v>142.053125570991</c:v>
                </c:pt>
                <c:pt idx="9">
                  <c:v>147.90302327504801</c:v>
                </c:pt>
                <c:pt idx="10">
                  <c:v>105.250042073305</c:v>
                </c:pt>
                <c:pt idx="11">
                  <c:v>97.324812442747401</c:v>
                </c:pt>
                <c:pt idx="12">
                  <c:v>126.18072315952899</c:v>
                </c:pt>
                <c:pt idx="13">
                  <c:v>119.459182245308</c:v>
                </c:pt>
                <c:pt idx="14">
                  <c:v>100.390659792028</c:v>
                </c:pt>
                <c:pt idx="15">
                  <c:v>103.102938348032</c:v>
                </c:pt>
                <c:pt idx="16">
                  <c:v>118.803358549473</c:v>
                </c:pt>
                <c:pt idx="17">
                  <c:v>110.885926861195</c:v>
                </c:pt>
                <c:pt idx="18">
                  <c:v>122.948210126307</c:v>
                </c:pt>
                <c:pt idx="19">
                  <c:v>148.72012430582899</c:v>
                </c:pt>
                <c:pt idx="20">
                  <c:v>126.40143278295299</c:v>
                </c:pt>
                <c:pt idx="21">
                  <c:v>123.78003097747499</c:v>
                </c:pt>
                <c:pt idx="22">
                  <c:v>114.87185308301601</c:v>
                </c:pt>
                <c:pt idx="23">
                  <c:v>131.866332307438</c:v>
                </c:pt>
                <c:pt idx="24">
                  <c:v>134.106578741128</c:v>
                </c:pt>
                <c:pt idx="25">
                  <c:v>146.83857689826999</c:v>
                </c:pt>
                <c:pt idx="26">
                  <c:v>117.862871453541</c:v>
                </c:pt>
                <c:pt idx="27">
                  <c:v>136.743458728116</c:v>
                </c:pt>
                <c:pt idx="28">
                  <c:v>125.96720037942001</c:v>
                </c:pt>
                <c:pt idx="29">
                  <c:v>126.764650681124</c:v>
                </c:pt>
                <c:pt idx="30">
                  <c:v>109.209804724401</c:v>
                </c:pt>
                <c:pt idx="31">
                  <c:v>127.324152005377</c:v>
                </c:pt>
                <c:pt idx="32">
                  <c:v>153.41320970582601</c:v>
                </c:pt>
                <c:pt idx="33">
                  <c:v>142.81227740816999</c:v>
                </c:pt>
                <c:pt idx="34">
                  <c:v>114.784107128665</c:v>
                </c:pt>
                <c:pt idx="35">
                  <c:v>124.094624856712</c:v>
                </c:pt>
                <c:pt idx="36">
                  <c:v>147.87136164013</c:v>
                </c:pt>
                <c:pt idx="37">
                  <c:v>135.77945777941599</c:v>
                </c:pt>
                <c:pt idx="38">
                  <c:v>117.21041701327</c:v>
                </c:pt>
                <c:pt idx="39">
                  <c:v>124.723267453072</c:v>
                </c:pt>
                <c:pt idx="40">
                  <c:v>150.96426926170901</c:v>
                </c:pt>
                <c:pt idx="41">
                  <c:v>146.352815172985</c:v>
                </c:pt>
                <c:pt idx="42">
                  <c:v>116.162396318486</c:v>
                </c:pt>
                <c:pt idx="43">
                  <c:v>132.516603787858</c:v>
                </c:pt>
                <c:pt idx="44">
                  <c:v>143.95662934075699</c:v>
                </c:pt>
                <c:pt idx="45">
                  <c:v>130.938193567344</c:v>
                </c:pt>
                <c:pt idx="46">
                  <c:v>110.558342040124</c:v>
                </c:pt>
                <c:pt idx="47">
                  <c:v>119.638403514564</c:v>
                </c:pt>
                <c:pt idx="48">
                  <c:v>154.494287714423</c:v>
                </c:pt>
                <c:pt idx="49">
                  <c:v>158.89497307514401</c:v>
                </c:pt>
                <c:pt idx="50">
                  <c:v>122.437088587243</c:v>
                </c:pt>
                <c:pt idx="51">
                  <c:v>130.49808507284101</c:v>
                </c:pt>
                <c:pt idx="52">
                  <c:v>144.333896429063</c:v>
                </c:pt>
                <c:pt idx="53">
                  <c:v>140.09964876510199</c:v>
                </c:pt>
                <c:pt idx="54">
                  <c:v>120.838378737086</c:v>
                </c:pt>
                <c:pt idx="55">
                  <c:v>117.87807841679999</c:v>
                </c:pt>
                <c:pt idx="56">
                  <c:v>152.38737993520101</c:v>
                </c:pt>
                <c:pt idx="57">
                  <c:v>155.974201530079</c:v>
                </c:pt>
                <c:pt idx="58">
                  <c:v>123.33893739611599</c:v>
                </c:pt>
                <c:pt idx="59">
                  <c:v>128.50834769813699</c:v>
                </c:pt>
                <c:pt idx="60">
                  <c:v>149.68965853805699</c:v>
                </c:pt>
                <c:pt idx="61">
                  <c:v>135.76885415343301</c:v>
                </c:pt>
                <c:pt idx="62">
                  <c:v>116.281003873534</c:v>
                </c:pt>
                <c:pt idx="63">
                  <c:v>114.265593091604</c:v>
                </c:pt>
                <c:pt idx="64">
                  <c:v>106.99816666292701</c:v>
                </c:pt>
                <c:pt idx="65">
                  <c:v>99.142993945028195</c:v>
                </c:pt>
                <c:pt idx="66">
                  <c:v>98.468019354996997</c:v>
                </c:pt>
                <c:pt idx="67">
                  <c:v>117.517485592312</c:v>
                </c:pt>
                <c:pt idx="68">
                  <c:v>108.27487346325</c:v>
                </c:pt>
                <c:pt idx="69">
                  <c:v>105.59589275919799</c:v>
                </c:pt>
                <c:pt idx="70">
                  <c:v>91.619539816675996</c:v>
                </c:pt>
                <c:pt idx="71">
                  <c:v>111.140112410993</c:v>
                </c:pt>
                <c:pt idx="72">
                  <c:v>143.548900930179</c:v>
                </c:pt>
                <c:pt idx="73">
                  <c:v>143.07017530415999</c:v>
                </c:pt>
                <c:pt idx="76">
                  <c:v>116.24985341676501</c:v>
                </c:pt>
                <c:pt idx="77">
                  <c:v>108.510469696908</c:v>
                </c:pt>
                <c:pt idx="79">
                  <c:v>89.223792106092503</c:v>
                </c:pt>
                <c:pt idx="80">
                  <c:v>99.038885174955993</c:v>
                </c:pt>
                <c:pt idx="81">
                  <c:v>94.757852419060896</c:v>
                </c:pt>
                <c:pt idx="82">
                  <c:v>119.305477810399</c:v>
                </c:pt>
                <c:pt idx="84">
                  <c:v>94.711340163726206</c:v>
                </c:pt>
                <c:pt idx="85">
                  <c:v>93.504536282347303</c:v>
                </c:pt>
                <c:pt idx="86">
                  <c:v>98.837160178886606</c:v>
                </c:pt>
                <c:pt idx="88">
                  <c:v>101.952512228034</c:v>
                </c:pt>
                <c:pt idx="89">
                  <c:v>92.391694866943993</c:v>
                </c:pt>
                <c:pt idx="90">
                  <c:v>109.568061838573</c:v>
                </c:pt>
                <c:pt idx="91">
                  <c:v>110.071754417496</c:v>
                </c:pt>
                <c:pt idx="92">
                  <c:v>103.373244661181</c:v>
                </c:pt>
                <c:pt idx="93">
                  <c:v>103.634535757496</c:v>
                </c:pt>
                <c:pt idx="94">
                  <c:v>97.177614310367701</c:v>
                </c:pt>
                <c:pt idx="95">
                  <c:v>108.288380452225</c:v>
                </c:pt>
                <c:pt idx="96">
                  <c:v>141.96523828823601</c:v>
                </c:pt>
                <c:pt idx="97">
                  <c:v>152.10698132156</c:v>
                </c:pt>
                <c:pt idx="98">
                  <c:v>100.046149556458</c:v>
                </c:pt>
                <c:pt idx="99">
                  <c:v>103.004925857157</c:v>
                </c:pt>
                <c:pt idx="100">
                  <c:v>114.65923738196</c:v>
                </c:pt>
                <c:pt idx="101">
                  <c:v>116.37179111507599</c:v>
                </c:pt>
                <c:pt idx="102">
                  <c:v>100.131130157428</c:v>
                </c:pt>
                <c:pt idx="103">
                  <c:v>121.47909036363799</c:v>
                </c:pt>
                <c:pt idx="104">
                  <c:v>143.217939844776</c:v>
                </c:pt>
                <c:pt idx="105">
                  <c:v>145.89761777190799</c:v>
                </c:pt>
                <c:pt idx="108">
                  <c:v>115.50938915562401</c:v>
                </c:pt>
                <c:pt idx="109">
                  <c:v>114.497162603676</c:v>
                </c:pt>
                <c:pt idx="111">
                  <c:v>97.484056108548501</c:v>
                </c:pt>
                <c:pt idx="112">
                  <c:v>108.585768608197</c:v>
                </c:pt>
                <c:pt idx="113">
                  <c:v>107.23434811407699</c:v>
                </c:pt>
                <c:pt idx="114">
                  <c:v>106.239766476062</c:v>
                </c:pt>
                <c:pt idx="115">
                  <c:v>110.152013525163</c:v>
                </c:pt>
                <c:pt idx="116">
                  <c:v>100.399043315578</c:v>
                </c:pt>
                <c:pt idx="117">
                  <c:v>101.3693180531</c:v>
                </c:pt>
                <c:pt idx="118">
                  <c:v>113.124560058111</c:v>
                </c:pt>
                <c:pt idx="120">
                  <c:v>104.477282664806</c:v>
                </c:pt>
                <c:pt idx="121">
                  <c:v>118.355493880174</c:v>
                </c:pt>
                <c:pt idx="122">
                  <c:v>108.70694110789699</c:v>
                </c:pt>
                <c:pt idx="123">
                  <c:v>125.413100648062</c:v>
                </c:pt>
                <c:pt idx="124">
                  <c:v>113.91719285118199</c:v>
                </c:pt>
                <c:pt idx="125">
                  <c:v>114.358779963033</c:v>
                </c:pt>
                <c:pt idx="126">
                  <c:v>102.48686712807201</c:v>
                </c:pt>
                <c:pt idx="127">
                  <c:v>118.588802716168</c:v>
                </c:pt>
              </c:numCache>
            </c:numRef>
          </c:yVal>
          <c:smooth val="0"/>
          <c:extLst>
            <c:ext xmlns:c16="http://schemas.microsoft.com/office/drawing/2014/chart" uri="{C3380CC4-5D6E-409C-BE32-E72D297353CC}">
              <c16:uniqueId val="{00000001-FB4C-4F51-B1F5-9E1742981E98}"/>
            </c:ext>
          </c:extLst>
        </c:ser>
        <c:ser>
          <c:idx val="1"/>
          <c:order val="1"/>
          <c:tx>
            <c:strRef>
              <c:f>Sheet1!$C$1</c:f>
              <c:strCache>
                <c:ptCount val="1"/>
                <c:pt idx="0">
                  <c:v>Empty_top_load2</c:v>
                </c:pt>
              </c:strCache>
            </c:strRef>
          </c:tx>
          <c:spPr>
            <a:ln w="25400" cap="rnd">
              <a:noFill/>
              <a:round/>
            </a:ln>
            <a:effectLst/>
          </c:spPr>
          <c:marker>
            <c:symbol val="circle"/>
            <c:size val="5"/>
            <c:spPr>
              <a:solidFill>
                <a:schemeClr val="accent2"/>
              </a:solidFill>
              <a:ln w="9525">
                <a:solidFill>
                  <a:schemeClr val="accent2"/>
                </a:solidFill>
              </a:ln>
              <a:effectLst/>
            </c:spPr>
          </c:marker>
          <c:dPt>
            <c:idx val="55"/>
            <c:marker>
              <c:symbol val="circle"/>
              <c:size val="5"/>
              <c:spPr>
                <a:solidFill>
                  <a:srgbClr val="FF0000"/>
                </a:solidFill>
                <a:ln w="9525">
                  <a:solidFill>
                    <a:schemeClr val="accent2"/>
                  </a:solidFill>
                </a:ln>
                <a:effectLst/>
              </c:spPr>
            </c:marker>
            <c:bubble3D val="0"/>
            <c:extLst>
              <c:ext xmlns:c16="http://schemas.microsoft.com/office/drawing/2014/chart" uri="{C3380CC4-5D6E-409C-BE32-E72D297353CC}">
                <c16:uniqueId val="{00000002-FB4C-4F51-B1F5-9E1742981E98}"/>
              </c:ext>
            </c:extLst>
          </c:dPt>
          <c:xVal>
            <c:numRef>
              <c:f>Sheet1!$A$2:$A$163</c:f>
              <c:numCache>
                <c:formatCode>0.000</c:formatCode>
                <c:ptCount val="162"/>
                <c:pt idx="0">
                  <c:v>0.21710935235023399</c:v>
                </c:pt>
                <c:pt idx="1">
                  <c:v>0.21698364615440299</c:v>
                </c:pt>
                <c:pt idx="2">
                  <c:v>0.25296613574027998</c:v>
                </c:pt>
                <c:pt idx="3">
                  <c:v>0.26301449537277199</c:v>
                </c:pt>
                <c:pt idx="4">
                  <c:v>0.23879083991050701</c:v>
                </c:pt>
                <c:pt idx="5">
                  <c:v>0.258588016033172</c:v>
                </c:pt>
                <c:pt idx="6">
                  <c:v>0.27538526058196999</c:v>
                </c:pt>
                <c:pt idx="7">
                  <c:v>0.28969988226890497</c:v>
                </c:pt>
                <c:pt idx="8">
                  <c:v>0.25434106588363598</c:v>
                </c:pt>
                <c:pt idx="9">
                  <c:v>0.25848984718322698</c:v>
                </c:pt>
                <c:pt idx="10">
                  <c:v>0.30705660581588701</c:v>
                </c:pt>
                <c:pt idx="11">
                  <c:v>0.32788392901420499</c:v>
                </c:pt>
                <c:pt idx="12">
                  <c:v>0.27115938067436202</c:v>
                </c:pt>
                <c:pt idx="13">
                  <c:v>0.29196509718894897</c:v>
                </c:pt>
                <c:pt idx="14">
                  <c:v>0.33450970053672702</c:v>
                </c:pt>
                <c:pt idx="15">
                  <c:v>0.35197523236274703</c:v>
                </c:pt>
                <c:pt idx="16">
                  <c:v>0.19081865251064301</c:v>
                </c:pt>
                <c:pt idx="17">
                  <c:v>0.19152256846427901</c:v>
                </c:pt>
                <c:pt idx="18">
                  <c:v>0.21314741671085299</c:v>
                </c:pt>
                <c:pt idx="19">
                  <c:v>0.21438196301460199</c:v>
                </c:pt>
                <c:pt idx="20">
                  <c:v>0.21077698469161901</c:v>
                </c:pt>
                <c:pt idx="21">
                  <c:v>0.217208862304687</c:v>
                </c:pt>
                <c:pt idx="22">
                  <c:v>0.23706991970538999</c:v>
                </c:pt>
                <c:pt idx="23">
                  <c:v>0.24643513560295099</c:v>
                </c:pt>
                <c:pt idx="24">
                  <c:v>0.23206855356693201</c:v>
                </c:pt>
                <c:pt idx="25">
                  <c:v>0.22732515633106201</c:v>
                </c:pt>
                <c:pt idx="26">
                  <c:v>0.25163987278938199</c:v>
                </c:pt>
                <c:pt idx="27">
                  <c:v>0.25705164670944203</c:v>
                </c:pt>
                <c:pt idx="28">
                  <c:v>0.24367988109588601</c:v>
                </c:pt>
                <c:pt idx="29">
                  <c:v>0.24922780692577301</c:v>
                </c:pt>
                <c:pt idx="30">
                  <c:v>0.26152092218398998</c:v>
                </c:pt>
                <c:pt idx="31">
                  <c:v>0.26365348696708601</c:v>
                </c:pt>
                <c:pt idx="32">
                  <c:v>0.231348097324371</c:v>
                </c:pt>
                <c:pt idx="33">
                  <c:v>0.24523393809795299</c:v>
                </c:pt>
                <c:pt idx="34">
                  <c:v>0.26266142725944502</c:v>
                </c:pt>
                <c:pt idx="35">
                  <c:v>0.27603363990783603</c:v>
                </c:pt>
                <c:pt idx="36">
                  <c:v>0.24681633710861201</c:v>
                </c:pt>
                <c:pt idx="37">
                  <c:v>0.26207038760185197</c:v>
                </c:pt>
                <c:pt idx="38">
                  <c:v>0.27359274029731701</c:v>
                </c:pt>
                <c:pt idx="39">
                  <c:v>0.28866046667098999</c:v>
                </c:pt>
                <c:pt idx="40">
                  <c:v>0.25505802035331698</c:v>
                </c:pt>
                <c:pt idx="41">
                  <c:v>0.268180072307586</c:v>
                </c:pt>
                <c:pt idx="42">
                  <c:v>0.28903871774673401</c:v>
                </c:pt>
                <c:pt idx="43">
                  <c:v>0.303185254335403</c:v>
                </c:pt>
                <c:pt idx="44">
                  <c:v>0.27055832743644698</c:v>
                </c:pt>
                <c:pt idx="45">
                  <c:v>0.28294870257377602</c:v>
                </c:pt>
                <c:pt idx="46">
                  <c:v>0.29798042774200401</c:v>
                </c:pt>
                <c:pt idx="47">
                  <c:v>0.30700099468231201</c:v>
                </c:pt>
                <c:pt idx="48">
                  <c:v>0.20704603195190399</c:v>
                </c:pt>
                <c:pt idx="49">
                  <c:v>0.21989630162715901</c:v>
                </c:pt>
                <c:pt idx="50">
                  <c:v>0.23866429924964899</c:v>
                </c:pt>
                <c:pt idx="51">
                  <c:v>0.250855773687362</c:v>
                </c:pt>
                <c:pt idx="52">
                  <c:v>0.220582410693168</c:v>
                </c:pt>
                <c:pt idx="53">
                  <c:v>0.24353048205375599</c:v>
                </c:pt>
                <c:pt idx="54">
                  <c:v>0.25919368863105702</c:v>
                </c:pt>
                <c:pt idx="55">
                  <c:v>0.29991319775581299</c:v>
                </c:pt>
                <c:pt idx="56">
                  <c:v>0.24493081867694799</c:v>
                </c:pt>
                <c:pt idx="57">
                  <c:v>0.24795702099800099</c:v>
                </c:pt>
                <c:pt idx="58">
                  <c:v>0.26211187243461598</c:v>
                </c:pt>
                <c:pt idx="59">
                  <c:v>0.27944588661193798</c:v>
                </c:pt>
                <c:pt idx="60">
                  <c:v>0.24520631134509999</c:v>
                </c:pt>
                <c:pt idx="61">
                  <c:v>0.26461076736450101</c:v>
                </c:pt>
                <c:pt idx="62">
                  <c:v>0.26630589365959101</c:v>
                </c:pt>
                <c:pt idx="63">
                  <c:v>0.290237456560134</c:v>
                </c:pt>
                <c:pt idx="64">
                  <c:v>0.19728551805019301</c:v>
                </c:pt>
                <c:pt idx="65">
                  <c:v>0.201069235801696</c:v>
                </c:pt>
                <c:pt idx="66">
                  <c:v>0.25220942497253401</c:v>
                </c:pt>
                <c:pt idx="67">
                  <c:v>0.248675316572189</c:v>
                </c:pt>
                <c:pt idx="68">
                  <c:v>0.222831085324287</c:v>
                </c:pt>
                <c:pt idx="69">
                  <c:v>0.231452196836471</c:v>
                </c:pt>
                <c:pt idx="70">
                  <c:v>0.26844289898872298</c:v>
                </c:pt>
                <c:pt idx="71">
                  <c:v>0.30801159143447798</c:v>
                </c:pt>
                <c:pt idx="72">
                  <c:v>0.24558143317699399</c:v>
                </c:pt>
                <c:pt idx="73">
                  <c:v>0.25143632292747498</c:v>
                </c:pt>
                <c:pt idx="74">
                  <c:v>0.34682929515838601</c:v>
                </c:pt>
                <c:pt idx="75">
                  <c:v>0.38905265927314697</c:v>
                </c:pt>
                <c:pt idx="76">
                  <c:v>0.27167618274688698</c:v>
                </c:pt>
                <c:pt idx="77">
                  <c:v>0.32231038808822599</c:v>
                </c:pt>
                <c:pt idx="78">
                  <c:v>0.36183491349220198</c:v>
                </c:pt>
                <c:pt idx="79">
                  <c:v>0.35022148489951999</c:v>
                </c:pt>
                <c:pt idx="80">
                  <c:v>0.17354397475719399</c:v>
                </c:pt>
                <c:pt idx="81">
                  <c:v>0.167726799845695</c:v>
                </c:pt>
                <c:pt idx="82">
                  <c:v>0.16965848207473699</c:v>
                </c:pt>
                <c:pt idx="83">
                  <c:v>0.17390701174736001</c:v>
                </c:pt>
                <c:pt idx="84">
                  <c:v>0.17508608102798401</c:v>
                </c:pt>
                <c:pt idx="85">
                  <c:v>0.17988227307796401</c:v>
                </c:pt>
                <c:pt idx="86">
                  <c:v>0.186029732227325</c:v>
                </c:pt>
                <c:pt idx="87">
                  <c:v>0.19818615913391099</c:v>
                </c:pt>
                <c:pt idx="88">
                  <c:v>0.209282577037811</c:v>
                </c:pt>
                <c:pt idx="89">
                  <c:v>0.21502658724784801</c:v>
                </c:pt>
                <c:pt idx="90">
                  <c:v>0.222717270255088</c:v>
                </c:pt>
                <c:pt idx="91">
                  <c:v>0.222236707806587</c:v>
                </c:pt>
                <c:pt idx="92">
                  <c:v>0.217661052942276</c:v>
                </c:pt>
                <c:pt idx="93">
                  <c:v>0.22121475636959001</c:v>
                </c:pt>
                <c:pt idx="94">
                  <c:v>0.232109174132347</c:v>
                </c:pt>
                <c:pt idx="95">
                  <c:v>0.23406551778316401</c:v>
                </c:pt>
                <c:pt idx="96">
                  <c:v>0.20588418841362</c:v>
                </c:pt>
                <c:pt idx="97">
                  <c:v>0.214261248707771</c:v>
                </c:pt>
                <c:pt idx="98">
                  <c:v>0.270353883504867</c:v>
                </c:pt>
                <c:pt idx="99">
                  <c:v>0.29673549532890298</c:v>
                </c:pt>
                <c:pt idx="100">
                  <c:v>0.23909363150596599</c:v>
                </c:pt>
                <c:pt idx="101">
                  <c:v>0.26326331496238697</c:v>
                </c:pt>
                <c:pt idx="102">
                  <c:v>0.31057557463645902</c:v>
                </c:pt>
                <c:pt idx="103">
                  <c:v>0.29374626278877197</c:v>
                </c:pt>
                <c:pt idx="104">
                  <c:v>0.25501614809036199</c:v>
                </c:pt>
                <c:pt idx="105">
                  <c:v>0.27456754446029602</c:v>
                </c:pt>
                <c:pt idx="106">
                  <c:v>0.32921347022056502</c:v>
                </c:pt>
                <c:pt idx="107">
                  <c:v>0.34272974729537897</c:v>
                </c:pt>
                <c:pt idx="108">
                  <c:v>0.28650227189063998</c:v>
                </c:pt>
                <c:pt idx="109">
                  <c:v>0.31420236825942899</c:v>
                </c:pt>
                <c:pt idx="110">
                  <c:v>0.32990691065788202</c:v>
                </c:pt>
                <c:pt idx="111">
                  <c:v>0.32492700219154302</c:v>
                </c:pt>
                <c:pt idx="112">
                  <c:v>0.17537447810173001</c:v>
                </c:pt>
                <c:pt idx="113">
                  <c:v>0.18109238147735501</c:v>
                </c:pt>
                <c:pt idx="114">
                  <c:v>0.18871985375881101</c:v>
                </c:pt>
                <c:pt idx="115">
                  <c:v>0.24202635884284901</c:v>
                </c:pt>
                <c:pt idx="116">
                  <c:v>0.18257874250411901</c:v>
                </c:pt>
                <c:pt idx="117">
                  <c:v>0.192039489746093</c:v>
                </c:pt>
                <c:pt idx="118">
                  <c:v>0.18803323805332101</c:v>
                </c:pt>
                <c:pt idx="119">
                  <c:v>0.45640876889228799</c:v>
                </c:pt>
                <c:pt idx="120">
                  <c:v>0.22355847060680301</c:v>
                </c:pt>
                <c:pt idx="121">
                  <c:v>0.234181553125381</c:v>
                </c:pt>
                <c:pt idx="122">
                  <c:v>0.25218912959098799</c:v>
                </c:pt>
                <c:pt idx="123">
                  <c:v>0.25954657793045</c:v>
                </c:pt>
                <c:pt idx="124">
                  <c:v>0.24004057049751201</c:v>
                </c:pt>
                <c:pt idx="125">
                  <c:v>0.25118172168731601</c:v>
                </c:pt>
                <c:pt idx="126">
                  <c:v>0.27336472272872903</c:v>
                </c:pt>
                <c:pt idx="127">
                  <c:v>0.27764743566513</c:v>
                </c:pt>
              </c:numCache>
            </c:numRef>
          </c:xVal>
          <c:yVal>
            <c:numRef>
              <c:f>Sheet1!$C$2:$C$163</c:f>
              <c:numCache>
                <c:formatCode>General</c:formatCode>
                <c:ptCount val="162"/>
                <c:pt idx="74" formatCode="0.00">
                  <c:v>83.449612092643505</c:v>
                </c:pt>
                <c:pt idx="75" formatCode="0.00">
                  <c:v>75.448954466181206</c:v>
                </c:pt>
                <c:pt idx="78" formatCode="0.00">
                  <c:v>87.145886571384196</c:v>
                </c:pt>
                <c:pt idx="83" formatCode="0.00">
                  <c:v>72.784009031819295</c:v>
                </c:pt>
                <c:pt idx="87" formatCode="0.00">
                  <c:v>78.358449597459696</c:v>
                </c:pt>
                <c:pt idx="106" formatCode="0.00">
                  <c:v>88.847589607983593</c:v>
                </c:pt>
                <c:pt idx="107" formatCode="0.00">
                  <c:v>88.714960320307497</c:v>
                </c:pt>
                <c:pt idx="110" formatCode="0.00">
                  <c:v>87.494345291518599</c:v>
                </c:pt>
                <c:pt idx="119" formatCode="0.00">
                  <c:v>77.554431142137204</c:v>
                </c:pt>
              </c:numCache>
            </c:numRef>
          </c:yVal>
          <c:smooth val="0"/>
          <c:extLst>
            <c:ext xmlns:c16="http://schemas.microsoft.com/office/drawing/2014/chart" uri="{C3380CC4-5D6E-409C-BE32-E72D297353CC}">
              <c16:uniqueId val="{00000003-FB4C-4F51-B1F5-9E1742981E98}"/>
            </c:ext>
          </c:extLst>
        </c:ser>
        <c:dLbls>
          <c:showLegendKey val="0"/>
          <c:showVal val="0"/>
          <c:showCatName val="0"/>
          <c:showSerName val="0"/>
          <c:showPercent val="0"/>
          <c:showBubbleSize val="0"/>
        </c:dLbls>
        <c:axId val="1491954703"/>
        <c:axId val="1491958543"/>
      </c:scatterChart>
      <c:valAx>
        <c:axId val="1491954703"/>
        <c:scaling>
          <c:orientation val="minMax"/>
          <c:min val="0.14000000000000001"/>
        </c:scaling>
        <c:delete val="0"/>
        <c:axPos val="b"/>
        <c:title>
          <c:tx>
            <c:rich>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r>
                  <a:rPr lang="en-US" sz="1100"/>
                  <a:t>Sth1</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491958543"/>
        <c:crosses val="autoZero"/>
        <c:crossBetween val="midCat"/>
        <c:majorUnit val="0.1"/>
      </c:valAx>
      <c:valAx>
        <c:axId val="1491958543"/>
        <c:scaling>
          <c:orientation val="minMax"/>
          <c:min val="70"/>
        </c:scaling>
        <c:delete val="0"/>
        <c:axPos val="l"/>
        <c:title>
          <c:tx>
            <c:rich>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sz="1050"/>
                  <a:t>Empty Top Load</a:t>
                </a:r>
              </a:p>
            </c:rich>
          </c:tx>
          <c:overlay val="0"/>
          <c:spPr>
            <a:noFill/>
            <a:ln>
              <a:noFill/>
            </a:ln>
            <a:effectLst/>
          </c:spPr>
          <c:txPr>
            <a:bodyPr rot="-54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91954703"/>
        <c:crosses val="autoZero"/>
        <c:crossBetween val="midCat"/>
        <c:majorUnit val="2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710249947754448"/>
          <c:y val="4.0558683528624288E-2"/>
          <c:w val="0.59766959661398478"/>
          <c:h val="0.75493860573032967"/>
        </c:manualLayout>
      </c:layout>
      <c:scatterChart>
        <c:scatterStyle val="lineMarker"/>
        <c:varyColors val="0"/>
        <c:ser>
          <c:idx val="0"/>
          <c:order val="0"/>
          <c:tx>
            <c:strRef>
              <c:f>Sheet1!$B$1</c:f>
              <c:strCache>
                <c:ptCount val="1"/>
                <c:pt idx="0">
                  <c:v>Empty_top_load</c:v>
                </c:pt>
              </c:strCache>
            </c:strRef>
          </c:tx>
          <c:spPr>
            <a:ln w="19050" cap="rnd">
              <a:noFill/>
              <a:round/>
            </a:ln>
            <a:effectLst/>
          </c:spPr>
          <c:marker>
            <c:symbol val="circle"/>
            <c:size val="5"/>
            <c:spPr>
              <a:solidFill>
                <a:schemeClr val="accent5">
                  <a:lumMod val="60000"/>
                  <a:lumOff val="40000"/>
                </a:schemeClr>
              </a:solidFill>
              <a:ln w="9525">
                <a:solidFill>
                  <a:schemeClr val="accent1"/>
                </a:solidFill>
              </a:ln>
              <a:effectLst/>
            </c:spPr>
          </c:marker>
          <c:trendline>
            <c:spPr>
              <a:ln w="28575" cap="rnd">
                <a:solidFill>
                  <a:srgbClr val="FF7D7D"/>
                </a:solidFill>
                <a:prstDash val="sysDash"/>
              </a:ln>
              <a:effectLst/>
            </c:spPr>
            <c:trendlineType val="linear"/>
            <c:dispRSqr val="0"/>
            <c:dispEq val="0"/>
          </c:trendline>
          <c:xVal>
            <c:numRef>
              <c:f>Sheet1!$A$2:$A$163</c:f>
              <c:numCache>
                <c:formatCode>0.000</c:formatCode>
                <c:ptCount val="162"/>
                <c:pt idx="0">
                  <c:v>0.21010953187942499</c:v>
                </c:pt>
                <c:pt idx="1">
                  <c:v>0.23468382656574199</c:v>
                </c:pt>
                <c:pt idx="2">
                  <c:v>0.24777628481388</c:v>
                </c:pt>
                <c:pt idx="3">
                  <c:v>0.251406520605087</c:v>
                </c:pt>
                <c:pt idx="4">
                  <c:v>0.24343767762184099</c:v>
                </c:pt>
                <c:pt idx="5">
                  <c:v>0.23742507398128501</c:v>
                </c:pt>
                <c:pt idx="6">
                  <c:v>0.249004036188125</c:v>
                </c:pt>
                <c:pt idx="7">
                  <c:v>0.25770810246467502</c:v>
                </c:pt>
                <c:pt idx="8">
                  <c:v>0.229582354426383</c:v>
                </c:pt>
                <c:pt idx="9">
                  <c:v>0.23828557133674599</c:v>
                </c:pt>
                <c:pt idx="10">
                  <c:v>0.28100699186325001</c:v>
                </c:pt>
                <c:pt idx="11">
                  <c:v>0.28139770030975297</c:v>
                </c:pt>
                <c:pt idx="12">
                  <c:v>0.241708159446716</c:v>
                </c:pt>
                <c:pt idx="13">
                  <c:v>0.25907400250434798</c:v>
                </c:pt>
                <c:pt idx="14">
                  <c:v>0.28195276856422402</c:v>
                </c:pt>
                <c:pt idx="15">
                  <c:v>0.29209971427917403</c:v>
                </c:pt>
                <c:pt idx="16">
                  <c:v>0.18524348735809301</c:v>
                </c:pt>
                <c:pt idx="17">
                  <c:v>0.18588376045227001</c:v>
                </c:pt>
                <c:pt idx="18">
                  <c:v>0.20550303161144201</c:v>
                </c:pt>
                <c:pt idx="19">
                  <c:v>0.226083979010581</c:v>
                </c:pt>
                <c:pt idx="20">
                  <c:v>0.20333065092563599</c:v>
                </c:pt>
                <c:pt idx="21">
                  <c:v>0.225253820419311</c:v>
                </c:pt>
                <c:pt idx="22">
                  <c:v>0.222199201583862</c:v>
                </c:pt>
                <c:pt idx="23">
                  <c:v>0.23737931251525801</c:v>
                </c:pt>
                <c:pt idx="24">
                  <c:v>0.20202447474002799</c:v>
                </c:pt>
                <c:pt idx="25">
                  <c:v>0.22042840719223</c:v>
                </c:pt>
                <c:pt idx="26">
                  <c:v>0.22659887373447399</c:v>
                </c:pt>
                <c:pt idx="27">
                  <c:v>0.223315268754959</c:v>
                </c:pt>
                <c:pt idx="28">
                  <c:v>0.21034693717956501</c:v>
                </c:pt>
                <c:pt idx="29">
                  <c:v>0.22215712070464999</c:v>
                </c:pt>
                <c:pt idx="30">
                  <c:v>0.22580692172050401</c:v>
                </c:pt>
                <c:pt idx="31">
                  <c:v>0.24090342223644201</c:v>
                </c:pt>
                <c:pt idx="32">
                  <c:v>0.23835015296935999</c:v>
                </c:pt>
                <c:pt idx="33">
                  <c:v>0.23602193593978801</c:v>
                </c:pt>
                <c:pt idx="34">
                  <c:v>0.25215494632720897</c:v>
                </c:pt>
                <c:pt idx="35">
                  <c:v>0.27203750610351501</c:v>
                </c:pt>
                <c:pt idx="36">
                  <c:v>0.23220925033092499</c:v>
                </c:pt>
                <c:pt idx="37">
                  <c:v>0.244723975658416</c:v>
                </c:pt>
                <c:pt idx="38">
                  <c:v>0.24868583679199199</c:v>
                </c:pt>
                <c:pt idx="39">
                  <c:v>0.25603950023651101</c:v>
                </c:pt>
                <c:pt idx="40">
                  <c:v>0.25177082419395402</c:v>
                </c:pt>
                <c:pt idx="41">
                  <c:v>0.247513607144355</c:v>
                </c:pt>
                <c:pt idx="42">
                  <c:v>0.28291806578636097</c:v>
                </c:pt>
                <c:pt idx="43">
                  <c:v>0.26730641722679099</c:v>
                </c:pt>
                <c:pt idx="44">
                  <c:v>0.24791677296161599</c:v>
                </c:pt>
                <c:pt idx="45">
                  <c:v>0.25797146558761502</c:v>
                </c:pt>
                <c:pt idx="46">
                  <c:v>0.27057006955146701</c:v>
                </c:pt>
                <c:pt idx="47">
                  <c:v>0.29147446155548001</c:v>
                </c:pt>
                <c:pt idx="48">
                  <c:v>0.218639090657234</c:v>
                </c:pt>
                <c:pt idx="49">
                  <c:v>0.213717967271804</c:v>
                </c:pt>
                <c:pt idx="50">
                  <c:v>0.231012567877769</c:v>
                </c:pt>
                <c:pt idx="51">
                  <c:v>0.252277612686157</c:v>
                </c:pt>
                <c:pt idx="52">
                  <c:v>0.212816998362541</c:v>
                </c:pt>
                <c:pt idx="53">
                  <c:v>0.23096570372581399</c:v>
                </c:pt>
                <c:pt idx="54">
                  <c:v>0.243230566382408</c:v>
                </c:pt>
                <c:pt idx="55">
                  <c:v>0.29273796081542902</c:v>
                </c:pt>
                <c:pt idx="56">
                  <c:v>0.217971131205558</c:v>
                </c:pt>
                <c:pt idx="57">
                  <c:v>0.23043458163738201</c:v>
                </c:pt>
                <c:pt idx="58">
                  <c:v>0.24033823609352101</c:v>
                </c:pt>
                <c:pt idx="59">
                  <c:v>0.244109392166137</c:v>
                </c:pt>
                <c:pt idx="60">
                  <c:v>0.233067572116851</c:v>
                </c:pt>
                <c:pt idx="61">
                  <c:v>0.23389114439487399</c:v>
                </c:pt>
                <c:pt idx="62">
                  <c:v>0.239230751991271</c:v>
                </c:pt>
                <c:pt idx="63">
                  <c:v>0.25025370717048601</c:v>
                </c:pt>
                <c:pt idx="64">
                  <c:v>0.18997232615947701</c:v>
                </c:pt>
                <c:pt idx="65">
                  <c:v>0.19157868623733501</c:v>
                </c:pt>
                <c:pt idx="66">
                  <c:v>0.234849318861961</c:v>
                </c:pt>
                <c:pt idx="67">
                  <c:v>0.23736101388931199</c:v>
                </c:pt>
                <c:pt idx="68">
                  <c:v>0.21725240349769501</c:v>
                </c:pt>
                <c:pt idx="69">
                  <c:v>0.23244184255599901</c:v>
                </c:pt>
                <c:pt idx="70">
                  <c:v>0.232795640826225</c:v>
                </c:pt>
                <c:pt idx="71">
                  <c:v>0.24039697647094699</c:v>
                </c:pt>
                <c:pt idx="72">
                  <c:v>0.21940420567989299</c:v>
                </c:pt>
                <c:pt idx="73">
                  <c:v>0.22242259979248</c:v>
                </c:pt>
                <c:pt idx="74">
                  <c:v>0.28344082832336398</c:v>
                </c:pt>
                <c:pt idx="75">
                  <c:v>0.30265629291534402</c:v>
                </c:pt>
                <c:pt idx="76">
                  <c:v>0.23876626789569799</c:v>
                </c:pt>
                <c:pt idx="77">
                  <c:v>0.26681283116340598</c:v>
                </c:pt>
                <c:pt idx="78">
                  <c:v>0.27916133403777998</c:v>
                </c:pt>
                <c:pt idx="79">
                  <c:v>0.25847986340522699</c:v>
                </c:pt>
                <c:pt idx="80">
                  <c:v>0.16100223362445801</c:v>
                </c:pt>
                <c:pt idx="81">
                  <c:v>0.17548680305480899</c:v>
                </c:pt>
                <c:pt idx="82">
                  <c:v>0.15660421550273801</c:v>
                </c:pt>
                <c:pt idx="83">
                  <c:v>0.17569646239280701</c:v>
                </c:pt>
                <c:pt idx="84">
                  <c:v>0.177056059241294</c:v>
                </c:pt>
                <c:pt idx="85">
                  <c:v>0.17006458342075301</c:v>
                </c:pt>
                <c:pt idx="86">
                  <c:v>0.17600695788860299</c:v>
                </c:pt>
                <c:pt idx="87">
                  <c:v>0.173854440450668</c:v>
                </c:pt>
                <c:pt idx="88">
                  <c:v>0.18894565105438199</c:v>
                </c:pt>
                <c:pt idx="89">
                  <c:v>0.18668068945407801</c:v>
                </c:pt>
                <c:pt idx="90">
                  <c:v>0.19211070239543901</c:v>
                </c:pt>
                <c:pt idx="91">
                  <c:v>0.19003075361251801</c:v>
                </c:pt>
                <c:pt idx="92">
                  <c:v>0.18971635401248901</c:v>
                </c:pt>
                <c:pt idx="93">
                  <c:v>0.19380138814449299</c:v>
                </c:pt>
                <c:pt idx="94">
                  <c:v>0.198242977261543</c:v>
                </c:pt>
                <c:pt idx="95">
                  <c:v>0.20539829134941101</c:v>
                </c:pt>
                <c:pt idx="96">
                  <c:v>0.22258774936199099</c:v>
                </c:pt>
                <c:pt idx="97">
                  <c:v>0.22923465073108601</c:v>
                </c:pt>
                <c:pt idx="98">
                  <c:v>0.26109713315963701</c:v>
                </c:pt>
                <c:pt idx="99">
                  <c:v>0.27420663833618097</c:v>
                </c:pt>
                <c:pt idx="100">
                  <c:v>0.235436171293258</c:v>
                </c:pt>
                <c:pt idx="101">
                  <c:v>0.238894298672676</c:v>
                </c:pt>
                <c:pt idx="102">
                  <c:v>0.26669630408286998</c:v>
                </c:pt>
                <c:pt idx="103">
                  <c:v>0.25416892766952498</c:v>
                </c:pt>
                <c:pt idx="104">
                  <c:v>0.233939468860626</c:v>
                </c:pt>
                <c:pt idx="105">
                  <c:v>0.23855574429035101</c:v>
                </c:pt>
                <c:pt idx="106">
                  <c:v>0.27704241871833801</c:v>
                </c:pt>
                <c:pt idx="107">
                  <c:v>0.28586846590042098</c:v>
                </c:pt>
                <c:pt idx="108">
                  <c:v>0.24719682335853499</c:v>
                </c:pt>
                <c:pt idx="109">
                  <c:v>0.29202628135681102</c:v>
                </c:pt>
                <c:pt idx="110">
                  <c:v>0.29209592938423101</c:v>
                </c:pt>
                <c:pt idx="111">
                  <c:v>0.27015084028244002</c:v>
                </c:pt>
                <c:pt idx="112">
                  <c:v>0.18029601871967299</c:v>
                </c:pt>
                <c:pt idx="113">
                  <c:v>0.17113114893436401</c:v>
                </c:pt>
                <c:pt idx="114">
                  <c:v>0.177026227116584</c:v>
                </c:pt>
                <c:pt idx="115">
                  <c:v>0.25336492061614901</c:v>
                </c:pt>
                <c:pt idx="116">
                  <c:v>0.17152221500873499</c:v>
                </c:pt>
                <c:pt idx="117">
                  <c:v>0.17730185389518699</c:v>
                </c:pt>
                <c:pt idx="118">
                  <c:v>0.198985829949378</c:v>
                </c:pt>
                <c:pt idx="119">
                  <c:v>0.32858848571777299</c:v>
                </c:pt>
                <c:pt idx="120">
                  <c:v>0.20267607271671201</c:v>
                </c:pt>
                <c:pt idx="121">
                  <c:v>0.200131401419639</c:v>
                </c:pt>
                <c:pt idx="122">
                  <c:v>0.215006679296493</c:v>
                </c:pt>
                <c:pt idx="123">
                  <c:v>0.23149897158145899</c:v>
                </c:pt>
                <c:pt idx="124">
                  <c:v>0.20831458270549699</c:v>
                </c:pt>
                <c:pt idx="125">
                  <c:v>0.211310565471649</c:v>
                </c:pt>
                <c:pt idx="126">
                  <c:v>0.22034227848052901</c:v>
                </c:pt>
                <c:pt idx="127">
                  <c:v>0.23340009152889199</c:v>
                </c:pt>
              </c:numCache>
            </c:numRef>
          </c:xVal>
          <c:yVal>
            <c:numRef>
              <c:f>Sheet1!$B$2:$B$163</c:f>
              <c:numCache>
                <c:formatCode>0.00</c:formatCode>
                <c:ptCount val="162"/>
                <c:pt idx="0">
                  <c:v>147.80520381320599</c:v>
                </c:pt>
                <c:pt idx="1">
                  <c:v>151.47216667256899</c:v>
                </c:pt>
                <c:pt idx="2">
                  <c:v>106.956228432811</c:v>
                </c:pt>
                <c:pt idx="3">
                  <c:v>114.092139743562</c:v>
                </c:pt>
                <c:pt idx="4">
                  <c:v>130.331555220935</c:v>
                </c:pt>
                <c:pt idx="5">
                  <c:v>122.37856827259699</c:v>
                </c:pt>
                <c:pt idx="6">
                  <c:v>112.947453279313</c:v>
                </c:pt>
                <c:pt idx="7">
                  <c:v>124.102756614236</c:v>
                </c:pt>
                <c:pt idx="8">
                  <c:v>142.053125570991</c:v>
                </c:pt>
                <c:pt idx="9">
                  <c:v>147.90302327504801</c:v>
                </c:pt>
                <c:pt idx="10">
                  <c:v>105.250042073305</c:v>
                </c:pt>
                <c:pt idx="11">
                  <c:v>97.324812442747401</c:v>
                </c:pt>
                <c:pt idx="12">
                  <c:v>126.18072315952899</c:v>
                </c:pt>
                <c:pt idx="13">
                  <c:v>119.459182245308</c:v>
                </c:pt>
                <c:pt idx="14">
                  <c:v>100.390659792028</c:v>
                </c:pt>
                <c:pt idx="15">
                  <c:v>103.102938348032</c:v>
                </c:pt>
                <c:pt idx="16">
                  <c:v>118.803358549473</c:v>
                </c:pt>
                <c:pt idx="17">
                  <c:v>110.885926861195</c:v>
                </c:pt>
                <c:pt idx="18">
                  <c:v>122.948210126307</c:v>
                </c:pt>
                <c:pt idx="19">
                  <c:v>148.72012430582899</c:v>
                </c:pt>
                <c:pt idx="20">
                  <c:v>126.40143278295299</c:v>
                </c:pt>
                <c:pt idx="21">
                  <c:v>123.78003097747499</c:v>
                </c:pt>
                <c:pt idx="22">
                  <c:v>114.87185308301601</c:v>
                </c:pt>
                <c:pt idx="23">
                  <c:v>131.866332307438</c:v>
                </c:pt>
                <c:pt idx="24">
                  <c:v>134.106578741128</c:v>
                </c:pt>
                <c:pt idx="25">
                  <c:v>146.83857689826999</c:v>
                </c:pt>
                <c:pt idx="26">
                  <c:v>117.862871453541</c:v>
                </c:pt>
                <c:pt idx="27">
                  <c:v>136.743458728116</c:v>
                </c:pt>
                <c:pt idx="28">
                  <c:v>125.96720037942001</c:v>
                </c:pt>
                <c:pt idx="29">
                  <c:v>126.764650681124</c:v>
                </c:pt>
                <c:pt idx="30">
                  <c:v>109.209804724401</c:v>
                </c:pt>
                <c:pt idx="31">
                  <c:v>127.324152005377</c:v>
                </c:pt>
                <c:pt idx="32">
                  <c:v>153.41320970582601</c:v>
                </c:pt>
                <c:pt idx="33">
                  <c:v>142.81227740816999</c:v>
                </c:pt>
                <c:pt idx="34">
                  <c:v>114.784107128665</c:v>
                </c:pt>
                <c:pt idx="35">
                  <c:v>124.094624856712</c:v>
                </c:pt>
                <c:pt idx="36">
                  <c:v>147.87136164013</c:v>
                </c:pt>
                <c:pt idx="37">
                  <c:v>135.77945777941599</c:v>
                </c:pt>
                <c:pt idx="38">
                  <c:v>117.21041701327</c:v>
                </c:pt>
                <c:pt idx="39">
                  <c:v>124.723267453072</c:v>
                </c:pt>
                <c:pt idx="40">
                  <c:v>150.96426926170901</c:v>
                </c:pt>
                <c:pt idx="41">
                  <c:v>146.352815172985</c:v>
                </c:pt>
                <c:pt idx="42">
                  <c:v>116.162396318486</c:v>
                </c:pt>
                <c:pt idx="43">
                  <c:v>132.516603787858</c:v>
                </c:pt>
                <c:pt idx="44">
                  <c:v>143.95662934075699</c:v>
                </c:pt>
                <c:pt idx="45">
                  <c:v>130.938193567344</c:v>
                </c:pt>
                <c:pt idx="46">
                  <c:v>110.558342040124</c:v>
                </c:pt>
                <c:pt idx="47">
                  <c:v>119.638403514564</c:v>
                </c:pt>
                <c:pt idx="48">
                  <c:v>154.494287714423</c:v>
                </c:pt>
                <c:pt idx="49">
                  <c:v>158.89497307514401</c:v>
                </c:pt>
                <c:pt idx="50">
                  <c:v>122.437088587243</c:v>
                </c:pt>
                <c:pt idx="51">
                  <c:v>130.49808507284101</c:v>
                </c:pt>
                <c:pt idx="52">
                  <c:v>144.333896429063</c:v>
                </c:pt>
                <c:pt idx="53">
                  <c:v>140.09964876510199</c:v>
                </c:pt>
                <c:pt idx="54">
                  <c:v>120.838378737086</c:v>
                </c:pt>
                <c:pt idx="55">
                  <c:v>117.87807841679999</c:v>
                </c:pt>
                <c:pt idx="56">
                  <c:v>152.38737993520101</c:v>
                </c:pt>
                <c:pt idx="57">
                  <c:v>155.974201530079</c:v>
                </c:pt>
                <c:pt idx="58">
                  <c:v>123.33893739611599</c:v>
                </c:pt>
                <c:pt idx="59">
                  <c:v>128.50834769813699</c:v>
                </c:pt>
                <c:pt idx="60">
                  <c:v>149.68965853805699</c:v>
                </c:pt>
                <c:pt idx="61">
                  <c:v>135.76885415343301</c:v>
                </c:pt>
                <c:pt idx="62">
                  <c:v>116.281003873534</c:v>
                </c:pt>
                <c:pt idx="63">
                  <c:v>114.265593091604</c:v>
                </c:pt>
                <c:pt idx="64">
                  <c:v>106.99816666292701</c:v>
                </c:pt>
                <c:pt idx="65">
                  <c:v>99.142993945028195</c:v>
                </c:pt>
                <c:pt idx="66">
                  <c:v>98.468019354996997</c:v>
                </c:pt>
                <c:pt idx="67">
                  <c:v>117.517485592312</c:v>
                </c:pt>
                <c:pt idx="68">
                  <c:v>108.27487346325</c:v>
                </c:pt>
                <c:pt idx="69">
                  <c:v>105.59589275919799</c:v>
                </c:pt>
                <c:pt idx="70">
                  <c:v>91.619539816675996</c:v>
                </c:pt>
                <c:pt idx="71">
                  <c:v>111.140112410993</c:v>
                </c:pt>
                <c:pt idx="72">
                  <c:v>143.548900930179</c:v>
                </c:pt>
                <c:pt idx="73">
                  <c:v>143.07017530415999</c:v>
                </c:pt>
                <c:pt idx="76">
                  <c:v>116.24985341676501</c:v>
                </c:pt>
                <c:pt idx="77">
                  <c:v>108.510469696908</c:v>
                </c:pt>
                <c:pt idx="79">
                  <c:v>89.223792106092503</c:v>
                </c:pt>
                <c:pt idx="80">
                  <c:v>99.038885174955993</c:v>
                </c:pt>
                <c:pt idx="81">
                  <c:v>94.757852419060896</c:v>
                </c:pt>
                <c:pt idx="82">
                  <c:v>119.305477810399</c:v>
                </c:pt>
                <c:pt idx="84">
                  <c:v>94.711340163726206</c:v>
                </c:pt>
                <c:pt idx="85">
                  <c:v>93.504536282347303</c:v>
                </c:pt>
                <c:pt idx="86">
                  <c:v>98.837160178886606</c:v>
                </c:pt>
                <c:pt idx="88">
                  <c:v>101.952512228034</c:v>
                </c:pt>
                <c:pt idx="89">
                  <c:v>92.391694866943993</c:v>
                </c:pt>
                <c:pt idx="90">
                  <c:v>109.568061838573</c:v>
                </c:pt>
                <c:pt idx="91">
                  <c:v>110.071754417496</c:v>
                </c:pt>
                <c:pt idx="92">
                  <c:v>103.373244661181</c:v>
                </c:pt>
                <c:pt idx="93">
                  <c:v>103.634535757496</c:v>
                </c:pt>
                <c:pt idx="94">
                  <c:v>97.177614310367701</c:v>
                </c:pt>
                <c:pt idx="95">
                  <c:v>108.288380452225</c:v>
                </c:pt>
                <c:pt idx="96">
                  <c:v>141.96523828823601</c:v>
                </c:pt>
                <c:pt idx="97">
                  <c:v>152.10698132156</c:v>
                </c:pt>
                <c:pt idx="98">
                  <c:v>100.046149556458</c:v>
                </c:pt>
                <c:pt idx="99">
                  <c:v>103.004925857157</c:v>
                </c:pt>
                <c:pt idx="100">
                  <c:v>114.65923738196</c:v>
                </c:pt>
                <c:pt idx="101">
                  <c:v>116.37179111507599</c:v>
                </c:pt>
                <c:pt idx="102">
                  <c:v>100.131130157428</c:v>
                </c:pt>
                <c:pt idx="103">
                  <c:v>121.47909036363799</c:v>
                </c:pt>
                <c:pt idx="104">
                  <c:v>143.217939844776</c:v>
                </c:pt>
                <c:pt idx="105">
                  <c:v>145.89761777190799</c:v>
                </c:pt>
                <c:pt idx="108">
                  <c:v>115.50938915562401</c:v>
                </c:pt>
                <c:pt idx="109">
                  <c:v>114.497162603676</c:v>
                </c:pt>
                <c:pt idx="111">
                  <c:v>97.484056108548501</c:v>
                </c:pt>
                <c:pt idx="112">
                  <c:v>108.585768608197</c:v>
                </c:pt>
                <c:pt idx="113">
                  <c:v>107.23434811407699</c:v>
                </c:pt>
                <c:pt idx="114">
                  <c:v>106.239766476062</c:v>
                </c:pt>
                <c:pt idx="115">
                  <c:v>110.152013525163</c:v>
                </c:pt>
                <c:pt idx="116">
                  <c:v>100.399043315578</c:v>
                </c:pt>
                <c:pt idx="117">
                  <c:v>101.3693180531</c:v>
                </c:pt>
                <c:pt idx="118">
                  <c:v>113.124560058111</c:v>
                </c:pt>
                <c:pt idx="120">
                  <c:v>104.477282664806</c:v>
                </c:pt>
                <c:pt idx="121">
                  <c:v>118.355493880174</c:v>
                </c:pt>
                <c:pt idx="122">
                  <c:v>108.70694110789699</c:v>
                </c:pt>
                <c:pt idx="123">
                  <c:v>125.413100648062</c:v>
                </c:pt>
                <c:pt idx="124">
                  <c:v>113.91719285118199</c:v>
                </c:pt>
                <c:pt idx="125">
                  <c:v>114.358779963033</c:v>
                </c:pt>
                <c:pt idx="126">
                  <c:v>102.48686712807201</c:v>
                </c:pt>
                <c:pt idx="127">
                  <c:v>118.588802716168</c:v>
                </c:pt>
              </c:numCache>
            </c:numRef>
          </c:yVal>
          <c:smooth val="0"/>
          <c:extLst>
            <c:ext xmlns:c16="http://schemas.microsoft.com/office/drawing/2014/chart" uri="{C3380CC4-5D6E-409C-BE32-E72D297353CC}">
              <c16:uniqueId val="{00000001-1162-4DBF-948D-A30CE50674A0}"/>
            </c:ext>
          </c:extLst>
        </c:ser>
        <c:ser>
          <c:idx val="1"/>
          <c:order val="1"/>
          <c:tx>
            <c:strRef>
              <c:f>Sheet1!$C$1</c:f>
              <c:strCache>
                <c:ptCount val="1"/>
                <c:pt idx="0">
                  <c:v>Empty_top_load2</c:v>
                </c:pt>
              </c:strCache>
            </c:strRef>
          </c:tx>
          <c:spPr>
            <a:ln w="25400" cap="rnd">
              <a:noFill/>
              <a:round/>
            </a:ln>
            <a:effectLst/>
          </c:spPr>
          <c:marker>
            <c:symbol val="circle"/>
            <c:size val="5"/>
            <c:spPr>
              <a:solidFill>
                <a:schemeClr val="accent2"/>
              </a:solidFill>
              <a:ln w="9525">
                <a:solidFill>
                  <a:schemeClr val="accent2"/>
                </a:solidFill>
              </a:ln>
              <a:effectLst/>
            </c:spPr>
          </c:marker>
          <c:dPt>
            <c:idx val="55"/>
            <c:marker>
              <c:symbol val="circle"/>
              <c:size val="5"/>
              <c:spPr>
                <a:solidFill>
                  <a:srgbClr val="FF0000"/>
                </a:solidFill>
                <a:ln w="9525">
                  <a:solidFill>
                    <a:schemeClr val="accent2"/>
                  </a:solidFill>
                </a:ln>
                <a:effectLst/>
              </c:spPr>
            </c:marker>
            <c:bubble3D val="0"/>
            <c:extLst>
              <c:ext xmlns:c16="http://schemas.microsoft.com/office/drawing/2014/chart" uri="{C3380CC4-5D6E-409C-BE32-E72D297353CC}">
                <c16:uniqueId val="{00000002-1162-4DBF-948D-A30CE50674A0}"/>
              </c:ext>
            </c:extLst>
          </c:dPt>
          <c:xVal>
            <c:numRef>
              <c:f>Sheet1!$A$2:$A$163</c:f>
              <c:numCache>
                <c:formatCode>0.000</c:formatCode>
                <c:ptCount val="162"/>
                <c:pt idx="0">
                  <c:v>0.21010953187942499</c:v>
                </c:pt>
                <c:pt idx="1">
                  <c:v>0.23468382656574199</c:v>
                </c:pt>
                <c:pt idx="2">
                  <c:v>0.24777628481388</c:v>
                </c:pt>
                <c:pt idx="3">
                  <c:v>0.251406520605087</c:v>
                </c:pt>
                <c:pt idx="4">
                  <c:v>0.24343767762184099</c:v>
                </c:pt>
                <c:pt idx="5">
                  <c:v>0.23742507398128501</c:v>
                </c:pt>
                <c:pt idx="6">
                  <c:v>0.249004036188125</c:v>
                </c:pt>
                <c:pt idx="7">
                  <c:v>0.25770810246467502</c:v>
                </c:pt>
                <c:pt idx="8">
                  <c:v>0.229582354426383</c:v>
                </c:pt>
                <c:pt idx="9">
                  <c:v>0.23828557133674599</c:v>
                </c:pt>
                <c:pt idx="10">
                  <c:v>0.28100699186325001</c:v>
                </c:pt>
                <c:pt idx="11">
                  <c:v>0.28139770030975297</c:v>
                </c:pt>
                <c:pt idx="12">
                  <c:v>0.241708159446716</c:v>
                </c:pt>
                <c:pt idx="13">
                  <c:v>0.25907400250434798</c:v>
                </c:pt>
                <c:pt idx="14">
                  <c:v>0.28195276856422402</c:v>
                </c:pt>
                <c:pt idx="15">
                  <c:v>0.29209971427917403</c:v>
                </c:pt>
                <c:pt idx="16">
                  <c:v>0.18524348735809301</c:v>
                </c:pt>
                <c:pt idx="17">
                  <c:v>0.18588376045227001</c:v>
                </c:pt>
                <c:pt idx="18">
                  <c:v>0.20550303161144201</c:v>
                </c:pt>
                <c:pt idx="19">
                  <c:v>0.226083979010581</c:v>
                </c:pt>
                <c:pt idx="20">
                  <c:v>0.20333065092563599</c:v>
                </c:pt>
                <c:pt idx="21">
                  <c:v>0.225253820419311</c:v>
                </c:pt>
                <c:pt idx="22">
                  <c:v>0.222199201583862</c:v>
                </c:pt>
                <c:pt idx="23">
                  <c:v>0.23737931251525801</c:v>
                </c:pt>
                <c:pt idx="24">
                  <c:v>0.20202447474002799</c:v>
                </c:pt>
                <c:pt idx="25">
                  <c:v>0.22042840719223</c:v>
                </c:pt>
                <c:pt idx="26">
                  <c:v>0.22659887373447399</c:v>
                </c:pt>
                <c:pt idx="27">
                  <c:v>0.223315268754959</c:v>
                </c:pt>
                <c:pt idx="28">
                  <c:v>0.21034693717956501</c:v>
                </c:pt>
                <c:pt idx="29">
                  <c:v>0.22215712070464999</c:v>
                </c:pt>
                <c:pt idx="30">
                  <c:v>0.22580692172050401</c:v>
                </c:pt>
                <c:pt idx="31">
                  <c:v>0.24090342223644201</c:v>
                </c:pt>
                <c:pt idx="32">
                  <c:v>0.23835015296935999</c:v>
                </c:pt>
                <c:pt idx="33">
                  <c:v>0.23602193593978801</c:v>
                </c:pt>
                <c:pt idx="34">
                  <c:v>0.25215494632720897</c:v>
                </c:pt>
                <c:pt idx="35">
                  <c:v>0.27203750610351501</c:v>
                </c:pt>
                <c:pt idx="36">
                  <c:v>0.23220925033092499</c:v>
                </c:pt>
                <c:pt idx="37">
                  <c:v>0.244723975658416</c:v>
                </c:pt>
                <c:pt idx="38">
                  <c:v>0.24868583679199199</c:v>
                </c:pt>
                <c:pt idx="39">
                  <c:v>0.25603950023651101</c:v>
                </c:pt>
                <c:pt idx="40">
                  <c:v>0.25177082419395402</c:v>
                </c:pt>
                <c:pt idx="41">
                  <c:v>0.247513607144355</c:v>
                </c:pt>
                <c:pt idx="42">
                  <c:v>0.28291806578636097</c:v>
                </c:pt>
                <c:pt idx="43">
                  <c:v>0.26730641722679099</c:v>
                </c:pt>
                <c:pt idx="44">
                  <c:v>0.24791677296161599</c:v>
                </c:pt>
                <c:pt idx="45">
                  <c:v>0.25797146558761502</c:v>
                </c:pt>
                <c:pt idx="46">
                  <c:v>0.27057006955146701</c:v>
                </c:pt>
                <c:pt idx="47">
                  <c:v>0.29147446155548001</c:v>
                </c:pt>
                <c:pt idx="48">
                  <c:v>0.218639090657234</c:v>
                </c:pt>
                <c:pt idx="49">
                  <c:v>0.213717967271804</c:v>
                </c:pt>
                <c:pt idx="50">
                  <c:v>0.231012567877769</c:v>
                </c:pt>
                <c:pt idx="51">
                  <c:v>0.252277612686157</c:v>
                </c:pt>
                <c:pt idx="52">
                  <c:v>0.212816998362541</c:v>
                </c:pt>
                <c:pt idx="53">
                  <c:v>0.23096570372581399</c:v>
                </c:pt>
                <c:pt idx="54">
                  <c:v>0.243230566382408</c:v>
                </c:pt>
                <c:pt idx="55">
                  <c:v>0.29273796081542902</c:v>
                </c:pt>
                <c:pt idx="56">
                  <c:v>0.217971131205558</c:v>
                </c:pt>
                <c:pt idx="57">
                  <c:v>0.23043458163738201</c:v>
                </c:pt>
                <c:pt idx="58">
                  <c:v>0.24033823609352101</c:v>
                </c:pt>
                <c:pt idx="59">
                  <c:v>0.244109392166137</c:v>
                </c:pt>
                <c:pt idx="60">
                  <c:v>0.233067572116851</c:v>
                </c:pt>
                <c:pt idx="61">
                  <c:v>0.23389114439487399</c:v>
                </c:pt>
                <c:pt idx="62">
                  <c:v>0.239230751991271</c:v>
                </c:pt>
                <c:pt idx="63">
                  <c:v>0.25025370717048601</c:v>
                </c:pt>
                <c:pt idx="64">
                  <c:v>0.18997232615947701</c:v>
                </c:pt>
                <c:pt idx="65">
                  <c:v>0.19157868623733501</c:v>
                </c:pt>
                <c:pt idx="66">
                  <c:v>0.234849318861961</c:v>
                </c:pt>
                <c:pt idx="67">
                  <c:v>0.23736101388931199</c:v>
                </c:pt>
                <c:pt idx="68">
                  <c:v>0.21725240349769501</c:v>
                </c:pt>
                <c:pt idx="69">
                  <c:v>0.23244184255599901</c:v>
                </c:pt>
                <c:pt idx="70">
                  <c:v>0.232795640826225</c:v>
                </c:pt>
                <c:pt idx="71">
                  <c:v>0.24039697647094699</c:v>
                </c:pt>
                <c:pt idx="72">
                  <c:v>0.21940420567989299</c:v>
                </c:pt>
                <c:pt idx="73">
                  <c:v>0.22242259979248</c:v>
                </c:pt>
                <c:pt idx="74">
                  <c:v>0.28344082832336398</c:v>
                </c:pt>
                <c:pt idx="75">
                  <c:v>0.30265629291534402</c:v>
                </c:pt>
                <c:pt idx="76">
                  <c:v>0.23876626789569799</c:v>
                </c:pt>
                <c:pt idx="77">
                  <c:v>0.26681283116340598</c:v>
                </c:pt>
                <c:pt idx="78">
                  <c:v>0.27916133403777998</c:v>
                </c:pt>
                <c:pt idx="79">
                  <c:v>0.25847986340522699</c:v>
                </c:pt>
                <c:pt idx="80">
                  <c:v>0.16100223362445801</c:v>
                </c:pt>
                <c:pt idx="81">
                  <c:v>0.17548680305480899</c:v>
                </c:pt>
                <c:pt idx="82">
                  <c:v>0.15660421550273801</c:v>
                </c:pt>
                <c:pt idx="83">
                  <c:v>0.17569646239280701</c:v>
                </c:pt>
                <c:pt idx="84">
                  <c:v>0.177056059241294</c:v>
                </c:pt>
                <c:pt idx="85">
                  <c:v>0.17006458342075301</c:v>
                </c:pt>
                <c:pt idx="86">
                  <c:v>0.17600695788860299</c:v>
                </c:pt>
                <c:pt idx="87">
                  <c:v>0.173854440450668</c:v>
                </c:pt>
                <c:pt idx="88">
                  <c:v>0.18894565105438199</c:v>
                </c:pt>
                <c:pt idx="89">
                  <c:v>0.18668068945407801</c:v>
                </c:pt>
                <c:pt idx="90">
                  <c:v>0.19211070239543901</c:v>
                </c:pt>
                <c:pt idx="91">
                  <c:v>0.19003075361251801</c:v>
                </c:pt>
                <c:pt idx="92">
                  <c:v>0.18971635401248901</c:v>
                </c:pt>
                <c:pt idx="93">
                  <c:v>0.19380138814449299</c:v>
                </c:pt>
                <c:pt idx="94">
                  <c:v>0.198242977261543</c:v>
                </c:pt>
                <c:pt idx="95">
                  <c:v>0.20539829134941101</c:v>
                </c:pt>
                <c:pt idx="96">
                  <c:v>0.22258774936199099</c:v>
                </c:pt>
                <c:pt idx="97">
                  <c:v>0.22923465073108601</c:v>
                </c:pt>
                <c:pt idx="98">
                  <c:v>0.26109713315963701</c:v>
                </c:pt>
                <c:pt idx="99">
                  <c:v>0.27420663833618097</c:v>
                </c:pt>
                <c:pt idx="100">
                  <c:v>0.235436171293258</c:v>
                </c:pt>
                <c:pt idx="101">
                  <c:v>0.238894298672676</c:v>
                </c:pt>
                <c:pt idx="102">
                  <c:v>0.26669630408286998</c:v>
                </c:pt>
                <c:pt idx="103">
                  <c:v>0.25416892766952498</c:v>
                </c:pt>
                <c:pt idx="104">
                  <c:v>0.233939468860626</c:v>
                </c:pt>
                <c:pt idx="105">
                  <c:v>0.23855574429035101</c:v>
                </c:pt>
                <c:pt idx="106">
                  <c:v>0.27704241871833801</c:v>
                </c:pt>
                <c:pt idx="107">
                  <c:v>0.28586846590042098</c:v>
                </c:pt>
                <c:pt idx="108">
                  <c:v>0.24719682335853499</c:v>
                </c:pt>
                <c:pt idx="109">
                  <c:v>0.29202628135681102</c:v>
                </c:pt>
                <c:pt idx="110">
                  <c:v>0.29209592938423101</c:v>
                </c:pt>
                <c:pt idx="111">
                  <c:v>0.27015084028244002</c:v>
                </c:pt>
                <c:pt idx="112">
                  <c:v>0.18029601871967299</c:v>
                </c:pt>
                <c:pt idx="113">
                  <c:v>0.17113114893436401</c:v>
                </c:pt>
                <c:pt idx="114">
                  <c:v>0.177026227116584</c:v>
                </c:pt>
                <c:pt idx="115">
                  <c:v>0.25336492061614901</c:v>
                </c:pt>
                <c:pt idx="116">
                  <c:v>0.17152221500873499</c:v>
                </c:pt>
                <c:pt idx="117">
                  <c:v>0.17730185389518699</c:v>
                </c:pt>
                <c:pt idx="118">
                  <c:v>0.198985829949378</c:v>
                </c:pt>
                <c:pt idx="119">
                  <c:v>0.32858848571777299</c:v>
                </c:pt>
                <c:pt idx="120">
                  <c:v>0.20267607271671201</c:v>
                </c:pt>
                <c:pt idx="121">
                  <c:v>0.200131401419639</c:v>
                </c:pt>
                <c:pt idx="122">
                  <c:v>0.215006679296493</c:v>
                </c:pt>
                <c:pt idx="123">
                  <c:v>0.23149897158145899</c:v>
                </c:pt>
                <c:pt idx="124">
                  <c:v>0.20831458270549699</c:v>
                </c:pt>
                <c:pt idx="125">
                  <c:v>0.211310565471649</c:v>
                </c:pt>
                <c:pt idx="126">
                  <c:v>0.22034227848052901</c:v>
                </c:pt>
                <c:pt idx="127">
                  <c:v>0.23340009152889199</c:v>
                </c:pt>
              </c:numCache>
            </c:numRef>
          </c:xVal>
          <c:yVal>
            <c:numRef>
              <c:f>Sheet1!$C$2:$C$163</c:f>
              <c:numCache>
                <c:formatCode>General</c:formatCode>
                <c:ptCount val="162"/>
                <c:pt idx="74" formatCode="0.00">
                  <c:v>83.449612092643505</c:v>
                </c:pt>
                <c:pt idx="75" formatCode="0.00">
                  <c:v>75.448954466181206</c:v>
                </c:pt>
                <c:pt idx="78" formatCode="0.00">
                  <c:v>87.145886571384196</c:v>
                </c:pt>
                <c:pt idx="83" formatCode="0.00">
                  <c:v>72.784009031819295</c:v>
                </c:pt>
                <c:pt idx="87" formatCode="0.00">
                  <c:v>78.358449597459696</c:v>
                </c:pt>
                <c:pt idx="106" formatCode="0.00">
                  <c:v>88.847589607983593</c:v>
                </c:pt>
                <c:pt idx="107" formatCode="0.00">
                  <c:v>88.714960320307497</c:v>
                </c:pt>
                <c:pt idx="110" formatCode="0.00">
                  <c:v>87.494345291518599</c:v>
                </c:pt>
                <c:pt idx="119" formatCode="0.00">
                  <c:v>77.554431142137204</c:v>
                </c:pt>
              </c:numCache>
            </c:numRef>
          </c:yVal>
          <c:smooth val="0"/>
          <c:extLst>
            <c:ext xmlns:c16="http://schemas.microsoft.com/office/drawing/2014/chart" uri="{C3380CC4-5D6E-409C-BE32-E72D297353CC}">
              <c16:uniqueId val="{00000003-1162-4DBF-948D-A30CE50674A0}"/>
            </c:ext>
          </c:extLst>
        </c:ser>
        <c:dLbls>
          <c:showLegendKey val="0"/>
          <c:showVal val="0"/>
          <c:showCatName val="0"/>
          <c:showSerName val="0"/>
          <c:showPercent val="0"/>
          <c:showBubbleSize val="0"/>
        </c:dLbls>
        <c:axId val="1491954703"/>
        <c:axId val="1491958543"/>
      </c:scatterChart>
      <c:valAx>
        <c:axId val="1491954703"/>
        <c:scaling>
          <c:orientation val="minMax"/>
          <c:min val="0.14000000000000001"/>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Sth2</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491958543"/>
        <c:crosses val="autoZero"/>
        <c:crossBetween val="midCat"/>
        <c:majorUnit val="0.1"/>
      </c:valAx>
      <c:valAx>
        <c:axId val="1491958543"/>
        <c:scaling>
          <c:orientation val="minMax"/>
          <c:min val="7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Empty Top Load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91954703"/>
        <c:crosses val="autoZero"/>
        <c:crossBetween val="midCat"/>
        <c:majorUnit val="2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710249947754448"/>
          <c:y val="4.0558683528624288E-2"/>
          <c:w val="0.59766959661398478"/>
          <c:h val="0.75493860573032967"/>
        </c:manualLayout>
      </c:layout>
      <c:scatterChart>
        <c:scatterStyle val="lineMarker"/>
        <c:varyColors val="0"/>
        <c:ser>
          <c:idx val="0"/>
          <c:order val="0"/>
          <c:tx>
            <c:strRef>
              <c:f>Sheet1!$B$1</c:f>
              <c:strCache>
                <c:ptCount val="1"/>
                <c:pt idx="0">
                  <c:v>Empty_top_load</c:v>
                </c:pt>
              </c:strCache>
            </c:strRef>
          </c:tx>
          <c:spPr>
            <a:ln w="19050" cap="rnd">
              <a:noFill/>
              <a:round/>
            </a:ln>
            <a:effectLst/>
          </c:spPr>
          <c:marker>
            <c:symbol val="circle"/>
            <c:size val="5"/>
            <c:spPr>
              <a:solidFill>
                <a:schemeClr val="accent5">
                  <a:lumMod val="60000"/>
                  <a:lumOff val="40000"/>
                </a:schemeClr>
              </a:solidFill>
              <a:ln w="9525">
                <a:solidFill>
                  <a:schemeClr val="accent1"/>
                </a:solidFill>
              </a:ln>
              <a:effectLst/>
            </c:spPr>
          </c:marker>
          <c:trendline>
            <c:spPr>
              <a:ln w="28575" cap="rnd">
                <a:solidFill>
                  <a:srgbClr val="FF7D7D"/>
                </a:solidFill>
                <a:prstDash val="sysDash"/>
              </a:ln>
              <a:effectLst/>
            </c:spPr>
            <c:trendlineType val="linear"/>
            <c:dispRSqr val="0"/>
            <c:dispEq val="0"/>
          </c:trendline>
          <c:xVal>
            <c:numRef>
              <c:f>Sheet1!$A$2:$A$163</c:f>
              <c:numCache>
                <c:formatCode>0.000</c:formatCode>
                <c:ptCount val="162"/>
                <c:pt idx="0">
                  <c:v>0.322211474180221</c:v>
                </c:pt>
                <c:pt idx="1">
                  <c:v>0.32699072360992398</c:v>
                </c:pt>
                <c:pt idx="2">
                  <c:v>0.287704408168792</c:v>
                </c:pt>
                <c:pt idx="3">
                  <c:v>0.321989625692367</c:v>
                </c:pt>
                <c:pt idx="4">
                  <c:v>0.28027859330177302</c:v>
                </c:pt>
                <c:pt idx="5">
                  <c:v>0.28704449534416199</c:v>
                </c:pt>
                <c:pt idx="6">
                  <c:v>0.292193382978439</c:v>
                </c:pt>
                <c:pt idx="7">
                  <c:v>0.31123691797256398</c:v>
                </c:pt>
                <c:pt idx="8">
                  <c:v>0.31981936097144997</c:v>
                </c:pt>
                <c:pt idx="9">
                  <c:v>0.33061856031417802</c:v>
                </c:pt>
                <c:pt idx="10">
                  <c:v>0.27844819426536499</c:v>
                </c:pt>
                <c:pt idx="11">
                  <c:v>0.29525259137153598</c:v>
                </c:pt>
                <c:pt idx="12">
                  <c:v>0.288733780384063</c:v>
                </c:pt>
                <c:pt idx="13">
                  <c:v>0.29015484452247597</c:v>
                </c:pt>
                <c:pt idx="14">
                  <c:v>0.27864676713943398</c:v>
                </c:pt>
                <c:pt idx="15">
                  <c:v>0.29975908994674599</c:v>
                </c:pt>
                <c:pt idx="16">
                  <c:v>0.32134932279586698</c:v>
                </c:pt>
                <c:pt idx="17">
                  <c:v>0.32991248369216902</c:v>
                </c:pt>
                <c:pt idx="18">
                  <c:v>0.31206890940666199</c:v>
                </c:pt>
                <c:pt idx="19">
                  <c:v>0.34296408295631398</c:v>
                </c:pt>
                <c:pt idx="20">
                  <c:v>0.27164408564567499</c:v>
                </c:pt>
                <c:pt idx="21">
                  <c:v>0.28869155049324002</c:v>
                </c:pt>
                <c:pt idx="22">
                  <c:v>0.30216103792190502</c:v>
                </c:pt>
                <c:pt idx="23">
                  <c:v>0.31906166672706598</c:v>
                </c:pt>
                <c:pt idx="24">
                  <c:v>0.32526406645774802</c:v>
                </c:pt>
                <c:pt idx="25">
                  <c:v>0.330895215272903</c:v>
                </c:pt>
                <c:pt idx="26">
                  <c:v>0.29355162382125799</c:v>
                </c:pt>
                <c:pt idx="27">
                  <c:v>0.32753530144691401</c:v>
                </c:pt>
                <c:pt idx="28">
                  <c:v>0.27760136127471902</c:v>
                </c:pt>
                <c:pt idx="29">
                  <c:v>0.287060856819152</c:v>
                </c:pt>
                <c:pt idx="30">
                  <c:v>0.28736376762390098</c:v>
                </c:pt>
                <c:pt idx="31">
                  <c:v>0.30679666996002197</c:v>
                </c:pt>
                <c:pt idx="32">
                  <c:v>0.33557596802711398</c:v>
                </c:pt>
                <c:pt idx="33">
                  <c:v>0.33492368459701499</c:v>
                </c:pt>
                <c:pt idx="34">
                  <c:v>0.30075851082801802</c:v>
                </c:pt>
                <c:pt idx="35">
                  <c:v>0.32966357469558699</c:v>
                </c:pt>
                <c:pt idx="36">
                  <c:v>0.312894016504287</c:v>
                </c:pt>
                <c:pt idx="37">
                  <c:v>0.313409894704818</c:v>
                </c:pt>
                <c:pt idx="38">
                  <c:v>0.30603680014610202</c:v>
                </c:pt>
                <c:pt idx="39">
                  <c:v>0.32332241535186701</c:v>
                </c:pt>
                <c:pt idx="40">
                  <c:v>0.33633181452751099</c:v>
                </c:pt>
                <c:pt idx="41">
                  <c:v>0.341437578201293</c:v>
                </c:pt>
                <c:pt idx="42">
                  <c:v>0.30526143312454201</c:v>
                </c:pt>
                <c:pt idx="43">
                  <c:v>0.32643437385558999</c:v>
                </c:pt>
                <c:pt idx="44">
                  <c:v>0.32186859846115101</c:v>
                </c:pt>
                <c:pt idx="45">
                  <c:v>0.31609389185905401</c:v>
                </c:pt>
                <c:pt idx="46">
                  <c:v>0.29820761084556502</c:v>
                </c:pt>
                <c:pt idx="47">
                  <c:v>0.32008931040763799</c:v>
                </c:pt>
                <c:pt idx="48">
                  <c:v>0.34176304936408902</c:v>
                </c:pt>
                <c:pt idx="49">
                  <c:v>0.34378653764724698</c:v>
                </c:pt>
                <c:pt idx="50">
                  <c:v>0.31055307388305597</c:v>
                </c:pt>
                <c:pt idx="51">
                  <c:v>0.317857325077056</c:v>
                </c:pt>
                <c:pt idx="52">
                  <c:v>0.31300997734069802</c:v>
                </c:pt>
                <c:pt idx="53">
                  <c:v>0.315648853778839</c:v>
                </c:pt>
                <c:pt idx="54">
                  <c:v>0.30839735269546498</c:v>
                </c:pt>
                <c:pt idx="55">
                  <c:v>0.30386924743652299</c:v>
                </c:pt>
                <c:pt idx="56">
                  <c:v>0.337751984596252</c:v>
                </c:pt>
                <c:pt idx="57">
                  <c:v>0.33980157971382102</c:v>
                </c:pt>
                <c:pt idx="58">
                  <c:v>0.30862772464752197</c:v>
                </c:pt>
                <c:pt idx="59">
                  <c:v>0.32302895188331598</c:v>
                </c:pt>
                <c:pt idx="60">
                  <c:v>0.31524074077606201</c:v>
                </c:pt>
                <c:pt idx="61">
                  <c:v>0.314236640930175</c:v>
                </c:pt>
                <c:pt idx="62">
                  <c:v>0.30734384059906</c:v>
                </c:pt>
                <c:pt idx="63">
                  <c:v>0.315460175275802</c:v>
                </c:pt>
                <c:pt idx="64">
                  <c:v>0.30762571096420199</c:v>
                </c:pt>
                <c:pt idx="65">
                  <c:v>0.31292504072189298</c:v>
                </c:pt>
                <c:pt idx="66">
                  <c:v>0.272703796625137</c:v>
                </c:pt>
                <c:pt idx="67">
                  <c:v>0.31336799263954102</c:v>
                </c:pt>
                <c:pt idx="68">
                  <c:v>0.24746249616145999</c:v>
                </c:pt>
                <c:pt idx="69">
                  <c:v>0.26374214887619002</c:v>
                </c:pt>
                <c:pt idx="70">
                  <c:v>0.27201732993125899</c:v>
                </c:pt>
                <c:pt idx="71">
                  <c:v>0.27991187572479198</c:v>
                </c:pt>
                <c:pt idx="72">
                  <c:v>0.31208062171936002</c:v>
                </c:pt>
                <c:pt idx="73">
                  <c:v>0.31672790646553001</c:v>
                </c:pt>
                <c:pt idx="74">
                  <c:v>0.24700011312961501</c:v>
                </c:pt>
                <c:pt idx="75">
                  <c:v>0.25451958179473799</c:v>
                </c:pt>
                <c:pt idx="76">
                  <c:v>0.26456579566001798</c:v>
                </c:pt>
                <c:pt idx="77">
                  <c:v>0.26774790883064198</c:v>
                </c:pt>
                <c:pt idx="78">
                  <c:v>0.248447194695472</c:v>
                </c:pt>
                <c:pt idx="79">
                  <c:v>0.25960579514503401</c:v>
                </c:pt>
                <c:pt idx="80">
                  <c:v>0.29496955871581998</c:v>
                </c:pt>
                <c:pt idx="81">
                  <c:v>0.30217140913009599</c:v>
                </c:pt>
                <c:pt idx="82">
                  <c:v>0.39024120569229098</c:v>
                </c:pt>
                <c:pt idx="83">
                  <c:v>0.41971075534820501</c:v>
                </c:pt>
                <c:pt idx="84">
                  <c:v>0.23101897537708199</c:v>
                </c:pt>
                <c:pt idx="85">
                  <c:v>0.244630396366119</c:v>
                </c:pt>
                <c:pt idx="86">
                  <c:v>0.27328953146934498</c:v>
                </c:pt>
                <c:pt idx="87">
                  <c:v>0.26484009623527499</c:v>
                </c:pt>
                <c:pt idx="88">
                  <c:v>0.30207714438438399</c:v>
                </c:pt>
                <c:pt idx="89">
                  <c:v>0.30834183096885598</c:v>
                </c:pt>
                <c:pt idx="90">
                  <c:v>0.302172511816024</c:v>
                </c:pt>
                <c:pt idx="91">
                  <c:v>0.36507838964462203</c:v>
                </c:pt>
                <c:pt idx="92">
                  <c:v>0.24046027660369801</c:v>
                </c:pt>
                <c:pt idx="93">
                  <c:v>0.25404593348503102</c:v>
                </c:pt>
                <c:pt idx="94">
                  <c:v>0.274187922477722</c:v>
                </c:pt>
                <c:pt idx="95">
                  <c:v>0.27874401211738498</c:v>
                </c:pt>
                <c:pt idx="96">
                  <c:v>0.31535780429839999</c:v>
                </c:pt>
                <c:pt idx="97">
                  <c:v>0.329334676265716</c:v>
                </c:pt>
                <c:pt idx="98">
                  <c:v>0.25446477532386702</c:v>
                </c:pt>
                <c:pt idx="99">
                  <c:v>0.30245038866996699</c:v>
                </c:pt>
                <c:pt idx="100">
                  <c:v>0.26589044928550698</c:v>
                </c:pt>
                <c:pt idx="101">
                  <c:v>0.281713247299194</c:v>
                </c:pt>
                <c:pt idx="102">
                  <c:v>0.27059730887413003</c:v>
                </c:pt>
                <c:pt idx="103">
                  <c:v>0.30463218688964799</c:v>
                </c:pt>
                <c:pt idx="104">
                  <c:v>0.31591522693634</c:v>
                </c:pt>
                <c:pt idx="105">
                  <c:v>0.32591149210929798</c:v>
                </c:pt>
                <c:pt idx="106">
                  <c:v>0.24803413450717901</c:v>
                </c:pt>
                <c:pt idx="107">
                  <c:v>0.28480890393257102</c:v>
                </c:pt>
                <c:pt idx="108">
                  <c:v>0.27693653106689398</c:v>
                </c:pt>
                <c:pt idx="109">
                  <c:v>0.27994015812873801</c:v>
                </c:pt>
                <c:pt idx="110">
                  <c:v>0.25145906209945601</c:v>
                </c:pt>
                <c:pt idx="111">
                  <c:v>0.27823773026466297</c:v>
                </c:pt>
                <c:pt idx="112">
                  <c:v>0.328279107809066</c:v>
                </c:pt>
                <c:pt idx="113">
                  <c:v>0.31596454977989102</c:v>
                </c:pt>
                <c:pt idx="114">
                  <c:v>0.32477152347564697</c:v>
                </c:pt>
                <c:pt idx="115">
                  <c:v>0.28902485966682401</c:v>
                </c:pt>
                <c:pt idx="116">
                  <c:v>0.24834959208965299</c:v>
                </c:pt>
                <c:pt idx="117">
                  <c:v>0.29292771220207198</c:v>
                </c:pt>
                <c:pt idx="118">
                  <c:v>0.30434048175811701</c:v>
                </c:pt>
                <c:pt idx="119">
                  <c:v>0.25644037127494801</c:v>
                </c:pt>
                <c:pt idx="120">
                  <c:v>0.32312831282615601</c:v>
                </c:pt>
                <c:pt idx="121">
                  <c:v>0.33514440059661799</c:v>
                </c:pt>
                <c:pt idx="122">
                  <c:v>0.28546980023384</c:v>
                </c:pt>
                <c:pt idx="123">
                  <c:v>0.31654879450798001</c:v>
                </c:pt>
                <c:pt idx="124">
                  <c:v>0.25835570693016002</c:v>
                </c:pt>
                <c:pt idx="125">
                  <c:v>0.28115683794021601</c:v>
                </c:pt>
                <c:pt idx="126">
                  <c:v>0.279521524906158</c:v>
                </c:pt>
                <c:pt idx="127">
                  <c:v>0.30563977360725397</c:v>
                </c:pt>
              </c:numCache>
            </c:numRef>
          </c:xVal>
          <c:yVal>
            <c:numRef>
              <c:f>Sheet1!$B$2:$B$163</c:f>
              <c:numCache>
                <c:formatCode>0.00</c:formatCode>
                <c:ptCount val="162"/>
                <c:pt idx="0">
                  <c:v>147.80520381320599</c:v>
                </c:pt>
                <c:pt idx="1">
                  <c:v>151.47216667256899</c:v>
                </c:pt>
                <c:pt idx="2">
                  <c:v>106.956228432811</c:v>
                </c:pt>
                <c:pt idx="3">
                  <c:v>114.092139743562</c:v>
                </c:pt>
                <c:pt idx="4">
                  <c:v>130.331555220935</c:v>
                </c:pt>
                <c:pt idx="5">
                  <c:v>122.37856827259699</c:v>
                </c:pt>
                <c:pt idx="6">
                  <c:v>112.947453279313</c:v>
                </c:pt>
                <c:pt idx="7">
                  <c:v>124.102756614236</c:v>
                </c:pt>
                <c:pt idx="8">
                  <c:v>142.053125570991</c:v>
                </c:pt>
                <c:pt idx="9">
                  <c:v>147.90302327504801</c:v>
                </c:pt>
                <c:pt idx="10">
                  <c:v>105.250042073305</c:v>
                </c:pt>
                <c:pt idx="11">
                  <c:v>97.324812442747401</c:v>
                </c:pt>
                <c:pt idx="12">
                  <c:v>126.18072315952899</c:v>
                </c:pt>
                <c:pt idx="13">
                  <c:v>119.459182245308</c:v>
                </c:pt>
                <c:pt idx="14">
                  <c:v>100.390659792028</c:v>
                </c:pt>
                <c:pt idx="15">
                  <c:v>103.102938348032</c:v>
                </c:pt>
                <c:pt idx="16">
                  <c:v>118.803358549473</c:v>
                </c:pt>
                <c:pt idx="17">
                  <c:v>110.885926861195</c:v>
                </c:pt>
                <c:pt idx="18">
                  <c:v>122.948210126307</c:v>
                </c:pt>
                <c:pt idx="19">
                  <c:v>148.72012430582899</c:v>
                </c:pt>
                <c:pt idx="20">
                  <c:v>126.40143278295299</c:v>
                </c:pt>
                <c:pt idx="21">
                  <c:v>123.78003097747499</c:v>
                </c:pt>
                <c:pt idx="22">
                  <c:v>114.87185308301601</c:v>
                </c:pt>
                <c:pt idx="23">
                  <c:v>131.866332307438</c:v>
                </c:pt>
                <c:pt idx="24">
                  <c:v>134.106578741128</c:v>
                </c:pt>
                <c:pt idx="25">
                  <c:v>146.83857689826999</c:v>
                </c:pt>
                <c:pt idx="26">
                  <c:v>117.862871453541</c:v>
                </c:pt>
                <c:pt idx="27">
                  <c:v>136.743458728116</c:v>
                </c:pt>
                <c:pt idx="28">
                  <c:v>125.96720037942001</c:v>
                </c:pt>
                <c:pt idx="29">
                  <c:v>126.764650681124</c:v>
                </c:pt>
                <c:pt idx="30">
                  <c:v>109.209804724401</c:v>
                </c:pt>
                <c:pt idx="31">
                  <c:v>127.324152005377</c:v>
                </c:pt>
                <c:pt idx="32">
                  <c:v>153.41320970582601</c:v>
                </c:pt>
                <c:pt idx="33">
                  <c:v>142.81227740816999</c:v>
                </c:pt>
                <c:pt idx="34">
                  <c:v>114.784107128665</c:v>
                </c:pt>
                <c:pt idx="35">
                  <c:v>124.094624856712</c:v>
                </c:pt>
                <c:pt idx="36">
                  <c:v>147.87136164013</c:v>
                </c:pt>
                <c:pt idx="37">
                  <c:v>135.77945777941599</c:v>
                </c:pt>
                <c:pt idx="38">
                  <c:v>117.21041701327</c:v>
                </c:pt>
                <c:pt idx="39">
                  <c:v>124.723267453072</c:v>
                </c:pt>
                <c:pt idx="40">
                  <c:v>150.96426926170901</c:v>
                </c:pt>
                <c:pt idx="41">
                  <c:v>146.352815172985</c:v>
                </c:pt>
                <c:pt idx="42">
                  <c:v>116.162396318486</c:v>
                </c:pt>
                <c:pt idx="43">
                  <c:v>132.516603787858</c:v>
                </c:pt>
                <c:pt idx="44">
                  <c:v>143.95662934075699</c:v>
                </c:pt>
                <c:pt idx="45">
                  <c:v>130.938193567344</c:v>
                </c:pt>
                <c:pt idx="46">
                  <c:v>110.558342040124</c:v>
                </c:pt>
                <c:pt idx="47">
                  <c:v>119.638403514564</c:v>
                </c:pt>
                <c:pt idx="48">
                  <c:v>154.494287714423</c:v>
                </c:pt>
                <c:pt idx="49">
                  <c:v>158.89497307514401</c:v>
                </c:pt>
                <c:pt idx="50">
                  <c:v>122.437088587243</c:v>
                </c:pt>
                <c:pt idx="51">
                  <c:v>130.49808507284101</c:v>
                </c:pt>
                <c:pt idx="52">
                  <c:v>144.333896429063</c:v>
                </c:pt>
                <c:pt idx="53">
                  <c:v>140.09964876510199</c:v>
                </c:pt>
                <c:pt idx="54">
                  <c:v>120.838378737086</c:v>
                </c:pt>
                <c:pt idx="55">
                  <c:v>117.87807841679999</c:v>
                </c:pt>
                <c:pt idx="56">
                  <c:v>152.38737993520101</c:v>
                </c:pt>
                <c:pt idx="57">
                  <c:v>155.974201530079</c:v>
                </c:pt>
                <c:pt idx="58">
                  <c:v>123.33893739611599</c:v>
                </c:pt>
                <c:pt idx="59">
                  <c:v>128.50834769813699</c:v>
                </c:pt>
                <c:pt idx="60">
                  <c:v>149.68965853805699</c:v>
                </c:pt>
                <c:pt idx="61">
                  <c:v>135.76885415343301</c:v>
                </c:pt>
                <c:pt idx="62">
                  <c:v>116.281003873534</c:v>
                </c:pt>
                <c:pt idx="63">
                  <c:v>114.265593091604</c:v>
                </c:pt>
                <c:pt idx="64">
                  <c:v>106.99816666292701</c:v>
                </c:pt>
                <c:pt idx="65">
                  <c:v>99.142993945028195</c:v>
                </c:pt>
                <c:pt idx="66">
                  <c:v>98.468019354996997</c:v>
                </c:pt>
                <c:pt idx="67">
                  <c:v>117.517485592312</c:v>
                </c:pt>
                <c:pt idx="68">
                  <c:v>108.27487346325</c:v>
                </c:pt>
                <c:pt idx="69">
                  <c:v>105.59589275919799</c:v>
                </c:pt>
                <c:pt idx="70">
                  <c:v>91.619539816675996</c:v>
                </c:pt>
                <c:pt idx="71">
                  <c:v>111.140112410993</c:v>
                </c:pt>
                <c:pt idx="72">
                  <c:v>143.548900930179</c:v>
                </c:pt>
                <c:pt idx="73">
                  <c:v>143.07017530415999</c:v>
                </c:pt>
                <c:pt idx="76">
                  <c:v>116.24985341676501</c:v>
                </c:pt>
                <c:pt idx="77">
                  <c:v>108.510469696908</c:v>
                </c:pt>
                <c:pt idx="79">
                  <c:v>89.223792106092503</c:v>
                </c:pt>
                <c:pt idx="80">
                  <c:v>99.038885174955993</c:v>
                </c:pt>
                <c:pt idx="81">
                  <c:v>94.757852419060896</c:v>
                </c:pt>
                <c:pt idx="82">
                  <c:v>119.305477810399</c:v>
                </c:pt>
                <c:pt idx="84">
                  <c:v>94.711340163726206</c:v>
                </c:pt>
                <c:pt idx="85">
                  <c:v>93.504536282347303</c:v>
                </c:pt>
                <c:pt idx="86">
                  <c:v>98.837160178886606</c:v>
                </c:pt>
                <c:pt idx="88">
                  <c:v>101.952512228034</c:v>
                </c:pt>
                <c:pt idx="89">
                  <c:v>92.391694866943993</c:v>
                </c:pt>
                <c:pt idx="90">
                  <c:v>109.568061838573</c:v>
                </c:pt>
                <c:pt idx="91">
                  <c:v>110.071754417496</c:v>
                </c:pt>
                <c:pt idx="92">
                  <c:v>103.373244661181</c:v>
                </c:pt>
                <c:pt idx="93">
                  <c:v>103.634535757496</c:v>
                </c:pt>
                <c:pt idx="94">
                  <c:v>97.177614310367701</c:v>
                </c:pt>
                <c:pt idx="95">
                  <c:v>108.288380452225</c:v>
                </c:pt>
                <c:pt idx="96">
                  <c:v>141.96523828823601</c:v>
                </c:pt>
                <c:pt idx="97">
                  <c:v>152.10698132156</c:v>
                </c:pt>
                <c:pt idx="98">
                  <c:v>100.046149556458</c:v>
                </c:pt>
                <c:pt idx="99">
                  <c:v>103.004925857157</c:v>
                </c:pt>
                <c:pt idx="100">
                  <c:v>114.65923738196</c:v>
                </c:pt>
                <c:pt idx="101">
                  <c:v>116.37179111507599</c:v>
                </c:pt>
                <c:pt idx="102">
                  <c:v>100.131130157428</c:v>
                </c:pt>
                <c:pt idx="103">
                  <c:v>121.47909036363799</c:v>
                </c:pt>
                <c:pt idx="104">
                  <c:v>143.217939844776</c:v>
                </c:pt>
                <c:pt idx="105">
                  <c:v>145.89761777190799</c:v>
                </c:pt>
                <c:pt idx="108">
                  <c:v>115.50938915562401</c:v>
                </c:pt>
                <c:pt idx="109">
                  <c:v>114.497162603676</c:v>
                </c:pt>
                <c:pt idx="111">
                  <c:v>97.484056108548501</c:v>
                </c:pt>
                <c:pt idx="112">
                  <c:v>108.585768608197</c:v>
                </c:pt>
                <c:pt idx="113">
                  <c:v>107.23434811407699</c:v>
                </c:pt>
                <c:pt idx="114">
                  <c:v>106.239766476062</c:v>
                </c:pt>
                <c:pt idx="115">
                  <c:v>110.152013525163</c:v>
                </c:pt>
                <c:pt idx="116">
                  <c:v>100.399043315578</c:v>
                </c:pt>
                <c:pt idx="117">
                  <c:v>101.3693180531</c:v>
                </c:pt>
                <c:pt idx="118">
                  <c:v>113.124560058111</c:v>
                </c:pt>
                <c:pt idx="120">
                  <c:v>104.477282664806</c:v>
                </c:pt>
                <c:pt idx="121">
                  <c:v>118.355493880174</c:v>
                </c:pt>
                <c:pt idx="122">
                  <c:v>108.70694110789699</c:v>
                </c:pt>
                <c:pt idx="123">
                  <c:v>125.413100648062</c:v>
                </c:pt>
                <c:pt idx="124">
                  <c:v>113.91719285118199</c:v>
                </c:pt>
                <c:pt idx="125">
                  <c:v>114.358779963033</c:v>
                </c:pt>
                <c:pt idx="126">
                  <c:v>102.48686712807201</c:v>
                </c:pt>
                <c:pt idx="127">
                  <c:v>118.588802716168</c:v>
                </c:pt>
              </c:numCache>
            </c:numRef>
          </c:yVal>
          <c:smooth val="0"/>
          <c:extLst>
            <c:ext xmlns:c16="http://schemas.microsoft.com/office/drawing/2014/chart" uri="{C3380CC4-5D6E-409C-BE32-E72D297353CC}">
              <c16:uniqueId val="{00000001-73B6-4771-9FEB-423E4366FEEB}"/>
            </c:ext>
          </c:extLst>
        </c:ser>
        <c:ser>
          <c:idx val="1"/>
          <c:order val="1"/>
          <c:tx>
            <c:strRef>
              <c:f>Sheet1!$C$1</c:f>
              <c:strCache>
                <c:ptCount val="1"/>
                <c:pt idx="0">
                  <c:v>Empty_top_load2</c:v>
                </c:pt>
              </c:strCache>
            </c:strRef>
          </c:tx>
          <c:spPr>
            <a:ln w="25400" cap="rnd">
              <a:noFill/>
              <a:round/>
            </a:ln>
            <a:effectLst/>
          </c:spPr>
          <c:marker>
            <c:symbol val="circle"/>
            <c:size val="5"/>
            <c:spPr>
              <a:solidFill>
                <a:schemeClr val="accent2"/>
              </a:solidFill>
              <a:ln w="9525">
                <a:solidFill>
                  <a:schemeClr val="accent2"/>
                </a:solidFill>
              </a:ln>
              <a:effectLst/>
            </c:spPr>
          </c:marker>
          <c:dPt>
            <c:idx val="55"/>
            <c:marker>
              <c:symbol val="circle"/>
              <c:size val="5"/>
              <c:spPr>
                <a:solidFill>
                  <a:srgbClr val="FF0000"/>
                </a:solidFill>
                <a:ln w="9525">
                  <a:solidFill>
                    <a:schemeClr val="accent2"/>
                  </a:solidFill>
                </a:ln>
                <a:effectLst/>
              </c:spPr>
            </c:marker>
            <c:bubble3D val="0"/>
            <c:extLst>
              <c:ext xmlns:c16="http://schemas.microsoft.com/office/drawing/2014/chart" uri="{C3380CC4-5D6E-409C-BE32-E72D297353CC}">
                <c16:uniqueId val="{00000002-73B6-4771-9FEB-423E4366FEEB}"/>
              </c:ext>
            </c:extLst>
          </c:dPt>
          <c:xVal>
            <c:numRef>
              <c:f>Sheet1!$A$2:$A$163</c:f>
              <c:numCache>
                <c:formatCode>0.000</c:formatCode>
                <c:ptCount val="162"/>
                <c:pt idx="0">
                  <c:v>0.322211474180221</c:v>
                </c:pt>
                <c:pt idx="1">
                  <c:v>0.32699072360992398</c:v>
                </c:pt>
                <c:pt idx="2">
                  <c:v>0.287704408168792</c:v>
                </c:pt>
                <c:pt idx="3">
                  <c:v>0.321989625692367</c:v>
                </c:pt>
                <c:pt idx="4">
                  <c:v>0.28027859330177302</c:v>
                </c:pt>
                <c:pt idx="5">
                  <c:v>0.28704449534416199</c:v>
                </c:pt>
                <c:pt idx="6">
                  <c:v>0.292193382978439</c:v>
                </c:pt>
                <c:pt idx="7">
                  <c:v>0.31123691797256398</c:v>
                </c:pt>
                <c:pt idx="8">
                  <c:v>0.31981936097144997</c:v>
                </c:pt>
                <c:pt idx="9">
                  <c:v>0.33061856031417802</c:v>
                </c:pt>
                <c:pt idx="10">
                  <c:v>0.27844819426536499</c:v>
                </c:pt>
                <c:pt idx="11">
                  <c:v>0.29525259137153598</c:v>
                </c:pt>
                <c:pt idx="12">
                  <c:v>0.288733780384063</c:v>
                </c:pt>
                <c:pt idx="13">
                  <c:v>0.29015484452247597</c:v>
                </c:pt>
                <c:pt idx="14">
                  <c:v>0.27864676713943398</c:v>
                </c:pt>
                <c:pt idx="15">
                  <c:v>0.29975908994674599</c:v>
                </c:pt>
                <c:pt idx="16">
                  <c:v>0.32134932279586698</c:v>
                </c:pt>
                <c:pt idx="17">
                  <c:v>0.32991248369216902</c:v>
                </c:pt>
                <c:pt idx="18">
                  <c:v>0.31206890940666199</c:v>
                </c:pt>
                <c:pt idx="19">
                  <c:v>0.34296408295631398</c:v>
                </c:pt>
                <c:pt idx="20">
                  <c:v>0.27164408564567499</c:v>
                </c:pt>
                <c:pt idx="21">
                  <c:v>0.28869155049324002</c:v>
                </c:pt>
                <c:pt idx="22">
                  <c:v>0.30216103792190502</c:v>
                </c:pt>
                <c:pt idx="23">
                  <c:v>0.31906166672706598</c:v>
                </c:pt>
                <c:pt idx="24">
                  <c:v>0.32526406645774802</c:v>
                </c:pt>
                <c:pt idx="25">
                  <c:v>0.330895215272903</c:v>
                </c:pt>
                <c:pt idx="26">
                  <c:v>0.29355162382125799</c:v>
                </c:pt>
                <c:pt idx="27">
                  <c:v>0.32753530144691401</c:v>
                </c:pt>
                <c:pt idx="28">
                  <c:v>0.27760136127471902</c:v>
                </c:pt>
                <c:pt idx="29">
                  <c:v>0.287060856819152</c:v>
                </c:pt>
                <c:pt idx="30">
                  <c:v>0.28736376762390098</c:v>
                </c:pt>
                <c:pt idx="31">
                  <c:v>0.30679666996002197</c:v>
                </c:pt>
                <c:pt idx="32">
                  <c:v>0.33557596802711398</c:v>
                </c:pt>
                <c:pt idx="33">
                  <c:v>0.33492368459701499</c:v>
                </c:pt>
                <c:pt idx="34">
                  <c:v>0.30075851082801802</c:v>
                </c:pt>
                <c:pt idx="35">
                  <c:v>0.32966357469558699</c:v>
                </c:pt>
                <c:pt idx="36">
                  <c:v>0.312894016504287</c:v>
                </c:pt>
                <c:pt idx="37">
                  <c:v>0.313409894704818</c:v>
                </c:pt>
                <c:pt idx="38">
                  <c:v>0.30603680014610202</c:v>
                </c:pt>
                <c:pt idx="39">
                  <c:v>0.32332241535186701</c:v>
                </c:pt>
                <c:pt idx="40">
                  <c:v>0.33633181452751099</c:v>
                </c:pt>
                <c:pt idx="41">
                  <c:v>0.341437578201293</c:v>
                </c:pt>
                <c:pt idx="42">
                  <c:v>0.30526143312454201</c:v>
                </c:pt>
                <c:pt idx="43">
                  <c:v>0.32643437385558999</c:v>
                </c:pt>
                <c:pt idx="44">
                  <c:v>0.32186859846115101</c:v>
                </c:pt>
                <c:pt idx="45">
                  <c:v>0.31609389185905401</c:v>
                </c:pt>
                <c:pt idx="46">
                  <c:v>0.29820761084556502</c:v>
                </c:pt>
                <c:pt idx="47">
                  <c:v>0.32008931040763799</c:v>
                </c:pt>
                <c:pt idx="48">
                  <c:v>0.34176304936408902</c:v>
                </c:pt>
                <c:pt idx="49">
                  <c:v>0.34378653764724698</c:v>
                </c:pt>
                <c:pt idx="50">
                  <c:v>0.31055307388305597</c:v>
                </c:pt>
                <c:pt idx="51">
                  <c:v>0.317857325077056</c:v>
                </c:pt>
                <c:pt idx="52">
                  <c:v>0.31300997734069802</c:v>
                </c:pt>
                <c:pt idx="53">
                  <c:v>0.315648853778839</c:v>
                </c:pt>
                <c:pt idx="54">
                  <c:v>0.30839735269546498</c:v>
                </c:pt>
                <c:pt idx="55">
                  <c:v>0.30386924743652299</c:v>
                </c:pt>
                <c:pt idx="56">
                  <c:v>0.337751984596252</c:v>
                </c:pt>
                <c:pt idx="57">
                  <c:v>0.33980157971382102</c:v>
                </c:pt>
                <c:pt idx="58">
                  <c:v>0.30862772464752197</c:v>
                </c:pt>
                <c:pt idx="59">
                  <c:v>0.32302895188331598</c:v>
                </c:pt>
                <c:pt idx="60">
                  <c:v>0.31524074077606201</c:v>
                </c:pt>
                <c:pt idx="61">
                  <c:v>0.314236640930175</c:v>
                </c:pt>
                <c:pt idx="62">
                  <c:v>0.30734384059906</c:v>
                </c:pt>
                <c:pt idx="63">
                  <c:v>0.315460175275802</c:v>
                </c:pt>
                <c:pt idx="64">
                  <c:v>0.30762571096420199</c:v>
                </c:pt>
                <c:pt idx="65">
                  <c:v>0.31292504072189298</c:v>
                </c:pt>
                <c:pt idx="66">
                  <c:v>0.272703796625137</c:v>
                </c:pt>
                <c:pt idx="67">
                  <c:v>0.31336799263954102</c:v>
                </c:pt>
                <c:pt idx="68">
                  <c:v>0.24746249616145999</c:v>
                </c:pt>
                <c:pt idx="69">
                  <c:v>0.26374214887619002</c:v>
                </c:pt>
                <c:pt idx="70">
                  <c:v>0.27201732993125899</c:v>
                </c:pt>
                <c:pt idx="71">
                  <c:v>0.27991187572479198</c:v>
                </c:pt>
                <c:pt idx="72">
                  <c:v>0.31208062171936002</c:v>
                </c:pt>
                <c:pt idx="73">
                  <c:v>0.31672790646553001</c:v>
                </c:pt>
                <c:pt idx="74">
                  <c:v>0.24700011312961501</c:v>
                </c:pt>
                <c:pt idx="75">
                  <c:v>0.25451958179473799</c:v>
                </c:pt>
                <c:pt idx="76">
                  <c:v>0.26456579566001798</c:v>
                </c:pt>
                <c:pt idx="77">
                  <c:v>0.26774790883064198</c:v>
                </c:pt>
                <c:pt idx="78">
                  <c:v>0.248447194695472</c:v>
                </c:pt>
                <c:pt idx="79">
                  <c:v>0.25960579514503401</c:v>
                </c:pt>
                <c:pt idx="80">
                  <c:v>0.29496955871581998</c:v>
                </c:pt>
                <c:pt idx="81">
                  <c:v>0.30217140913009599</c:v>
                </c:pt>
                <c:pt idx="82">
                  <c:v>0.39024120569229098</c:v>
                </c:pt>
                <c:pt idx="83">
                  <c:v>0.41971075534820501</c:v>
                </c:pt>
                <c:pt idx="84">
                  <c:v>0.23101897537708199</c:v>
                </c:pt>
                <c:pt idx="85">
                  <c:v>0.244630396366119</c:v>
                </c:pt>
                <c:pt idx="86">
                  <c:v>0.27328953146934498</c:v>
                </c:pt>
                <c:pt idx="87">
                  <c:v>0.26484009623527499</c:v>
                </c:pt>
                <c:pt idx="88">
                  <c:v>0.30207714438438399</c:v>
                </c:pt>
                <c:pt idx="89">
                  <c:v>0.30834183096885598</c:v>
                </c:pt>
                <c:pt idx="90">
                  <c:v>0.302172511816024</c:v>
                </c:pt>
                <c:pt idx="91">
                  <c:v>0.36507838964462203</c:v>
                </c:pt>
                <c:pt idx="92">
                  <c:v>0.24046027660369801</c:v>
                </c:pt>
                <c:pt idx="93">
                  <c:v>0.25404593348503102</c:v>
                </c:pt>
                <c:pt idx="94">
                  <c:v>0.274187922477722</c:v>
                </c:pt>
                <c:pt idx="95">
                  <c:v>0.27874401211738498</c:v>
                </c:pt>
                <c:pt idx="96">
                  <c:v>0.31535780429839999</c:v>
                </c:pt>
                <c:pt idx="97">
                  <c:v>0.329334676265716</c:v>
                </c:pt>
                <c:pt idx="98">
                  <c:v>0.25446477532386702</c:v>
                </c:pt>
                <c:pt idx="99">
                  <c:v>0.30245038866996699</c:v>
                </c:pt>
                <c:pt idx="100">
                  <c:v>0.26589044928550698</c:v>
                </c:pt>
                <c:pt idx="101">
                  <c:v>0.281713247299194</c:v>
                </c:pt>
                <c:pt idx="102">
                  <c:v>0.27059730887413003</c:v>
                </c:pt>
                <c:pt idx="103">
                  <c:v>0.30463218688964799</c:v>
                </c:pt>
                <c:pt idx="104">
                  <c:v>0.31591522693634</c:v>
                </c:pt>
                <c:pt idx="105">
                  <c:v>0.32591149210929798</c:v>
                </c:pt>
                <c:pt idx="106">
                  <c:v>0.24803413450717901</c:v>
                </c:pt>
                <c:pt idx="107">
                  <c:v>0.28480890393257102</c:v>
                </c:pt>
                <c:pt idx="108">
                  <c:v>0.27693653106689398</c:v>
                </c:pt>
                <c:pt idx="109">
                  <c:v>0.27994015812873801</c:v>
                </c:pt>
                <c:pt idx="110">
                  <c:v>0.25145906209945601</c:v>
                </c:pt>
                <c:pt idx="111">
                  <c:v>0.27823773026466297</c:v>
                </c:pt>
                <c:pt idx="112">
                  <c:v>0.328279107809066</c:v>
                </c:pt>
                <c:pt idx="113">
                  <c:v>0.31596454977989102</c:v>
                </c:pt>
                <c:pt idx="114">
                  <c:v>0.32477152347564697</c:v>
                </c:pt>
                <c:pt idx="115">
                  <c:v>0.28902485966682401</c:v>
                </c:pt>
                <c:pt idx="116">
                  <c:v>0.24834959208965299</c:v>
                </c:pt>
                <c:pt idx="117">
                  <c:v>0.29292771220207198</c:v>
                </c:pt>
                <c:pt idx="118">
                  <c:v>0.30434048175811701</c:v>
                </c:pt>
                <c:pt idx="119">
                  <c:v>0.25644037127494801</c:v>
                </c:pt>
                <c:pt idx="120">
                  <c:v>0.32312831282615601</c:v>
                </c:pt>
                <c:pt idx="121">
                  <c:v>0.33514440059661799</c:v>
                </c:pt>
                <c:pt idx="122">
                  <c:v>0.28546980023384</c:v>
                </c:pt>
                <c:pt idx="123">
                  <c:v>0.31654879450798001</c:v>
                </c:pt>
                <c:pt idx="124">
                  <c:v>0.25835570693016002</c:v>
                </c:pt>
                <c:pt idx="125">
                  <c:v>0.28115683794021601</c:v>
                </c:pt>
                <c:pt idx="126">
                  <c:v>0.279521524906158</c:v>
                </c:pt>
                <c:pt idx="127">
                  <c:v>0.30563977360725397</c:v>
                </c:pt>
              </c:numCache>
            </c:numRef>
          </c:xVal>
          <c:yVal>
            <c:numRef>
              <c:f>Sheet1!$C$2:$C$163</c:f>
              <c:numCache>
                <c:formatCode>General</c:formatCode>
                <c:ptCount val="162"/>
                <c:pt idx="74" formatCode="0.00">
                  <c:v>83.449612092643505</c:v>
                </c:pt>
                <c:pt idx="75" formatCode="0.00">
                  <c:v>75.448954466181206</c:v>
                </c:pt>
                <c:pt idx="78" formatCode="0.00">
                  <c:v>87.145886571384196</c:v>
                </c:pt>
                <c:pt idx="83" formatCode="0.00">
                  <c:v>72.784009031819295</c:v>
                </c:pt>
                <c:pt idx="87" formatCode="0.00">
                  <c:v>78.358449597459696</c:v>
                </c:pt>
                <c:pt idx="106" formatCode="0.00">
                  <c:v>88.847589607983593</c:v>
                </c:pt>
                <c:pt idx="107" formatCode="0.00">
                  <c:v>88.714960320307497</c:v>
                </c:pt>
                <c:pt idx="110" formatCode="0.00">
                  <c:v>87.494345291518599</c:v>
                </c:pt>
                <c:pt idx="119" formatCode="0.00">
                  <c:v>77.554431142137204</c:v>
                </c:pt>
              </c:numCache>
            </c:numRef>
          </c:yVal>
          <c:smooth val="0"/>
          <c:extLst>
            <c:ext xmlns:c16="http://schemas.microsoft.com/office/drawing/2014/chart" uri="{C3380CC4-5D6E-409C-BE32-E72D297353CC}">
              <c16:uniqueId val="{00000003-73B6-4771-9FEB-423E4366FEEB}"/>
            </c:ext>
          </c:extLst>
        </c:ser>
        <c:dLbls>
          <c:showLegendKey val="0"/>
          <c:showVal val="0"/>
          <c:showCatName val="0"/>
          <c:showSerName val="0"/>
          <c:showPercent val="0"/>
          <c:showBubbleSize val="0"/>
        </c:dLbls>
        <c:axId val="1491954703"/>
        <c:axId val="1491958543"/>
      </c:scatterChart>
      <c:valAx>
        <c:axId val="1491954703"/>
        <c:scaling>
          <c:orientation val="minMax"/>
          <c:min val="0.14000000000000001"/>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Sth10</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491958543"/>
        <c:crosses val="autoZero"/>
        <c:crossBetween val="midCat"/>
        <c:majorUnit val="0.1"/>
      </c:valAx>
      <c:valAx>
        <c:axId val="1491958543"/>
        <c:scaling>
          <c:orientation val="minMax"/>
          <c:min val="7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Empty Top Load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91954703"/>
        <c:crosses val="autoZero"/>
        <c:crossBetween val="midCat"/>
        <c:majorUnit val="2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sth1</c:v>
                </c:pt>
              </c:strCache>
            </c:strRef>
          </c:tx>
          <c:spPr>
            <a:solidFill>
              <a:schemeClr val="accent1">
                <a:lumMod val="40000"/>
                <a:lumOff val="60000"/>
              </a:schemeClr>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7-C72B-47C4-A483-6A3C517399C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Sheet1!$B$2:$B$5</c:f>
              <c:numCache>
                <c:formatCode>0.0</c:formatCode>
                <c:ptCount val="4"/>
                <c:pt idx="0">
                  <c:v>0.09</c:v>
                </c:pt>
                <c:pt idx="1">
                  <c:v>0.19</c:v>
                </c:pt>
                <c:pt idx="2">
                  <c:v>0.02</c:v>
                </c:pt>
                <c:pt idx="3">
                  <c:v>0.18</c:v>
                </c:pt>
              </c:numCache>
            </c:numRef>
          </c:val>
          <c:extLst>
            <c:ext xmlns:c16="http://schemas.microsoft.com/office/drawing/2014/chart" uri="{C3380CC4-5D6E-409C-BE32-E72D297353CC}">
              <c16:uniqueId val="{00000000-C72B-47C4-A483-6A3C517399CA}"/>
            </c:ext>
          </c:extLst>
        </c:ser>
        <c:ser>
          <c:idx val="1"/>
          <c:order val="1"/>
          <c:tx>
            <c:strRef>
              <c:f>Sheet1!$C$1</c:f>
              <c:strCache>
                <c:ptCount val="1"/>
                <c:pt idx="0">
                  <c:v>sth2</c:v>
                </c:pt>
              </c:strCache>
            </c:strRef>
          </c:tx>
          <c:spPr>
            <a:solidFill>
              <a:schemeClr val="accent2">
                <a:lumMod val="60000"/>
                <a:lumOff val="40000"/>
              </a:schemeClr>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5-C72B-47C4-A483-6A3C517399C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Sheet1!$C$2:$C$5</c:f>
              <c:numCache>
                <c:formatCode>0.0</c:formatCode>
                <c:ptCount val="4"/>
                <c:pt idx="0">
                  <c:v>0.16</c:v>
                </c:pt>
                <c:pt idx="1">
                  <c:v>0.18</c:v>
                </c:pt>
                <c:pt idx="2">
                  <c:v>0.06</c:v>
                </c:pt>
                <c:pt idx="3">
                  <c:v>0.14000000000000001</c:v>
                </c:pt>
              </c:numCache>
            </c:numRef>
          </c:val>
          <c:extLst>
            <c:ext xmlns:c16="http://schemas.microsoft.com/office/drawing/2014/chart" uri="{C3380CC4-5D6E-409C-BE32-E72D297353CC}">
              <c16:uniqueId val="{00000001-C72B-47C4-A483-6A3C517399CA}"/>
            </c:ext>
          </c:extLst>
        </c:ser>
        <c:ser>
          <c:idx val="2"/>
          <c:order val="2"/>
          <c:tx>
            <c:strRef>
              <c:f>Sheet1!$D$1</c:f>
              <c:strCache>
                <c:ptCount val="1"/>
                <c:pt idx="0">
                  <c:v>sth3</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Sheet1!$D$2:$D$5</c:f>
              <c:numCache>
                <c:formatCode>0.0</c:formatCode>
                <c:ptCount val="4"/>
                <c:pt idx="0">
                  <c:v>0.18</c:v>
                </c:pt>
                <c:pt idx="1">
                  <c:v>0.2</c:v>
                </c:pt>
                <c:pt idx="2">
                  <c:v>0.89</c:v>
                </c:pt>
                <c:pt idx="3">
                  <c:v>0.43</c:v>
                </c:pt>
              </c:numCache>
            </c:numRef>
          </c:val>
          <c:extLst>
            <c:ext xmlns:c16="http://schemas.microsoft.com/office/drawing/2014/chart" uri="{C3380CC4-5D6E-409C-BE32-E72D297353CC}">
              <c16:uniqueId val="{00000002-C72B-47C4-A483-6A3C517399CA}"/>
            </c:ext>
          </c:extLst>
        </c:ser>
        <c:ser>
          <c:idx val="3"/>
          <c:order val="3"/>
          <c:tx>
            <c:strRef>
              <c:f>Sheet1!$E$1</c:f>
              <c:strCache>
                <c:ptCount val="1"/>
                <c:pt idx="0">
                  <c:v>sth4</c:v>
                </c:pt>
              </c:strCache>
            </c:strRef>
          </c:tx>
          <c:spPr>
            <a:solidFill>
              <a:schemeClr val="accent4">
                <a:lumMod val="20000"/>
                <a:lumOff val="80000"/>
              </a:schemeClr>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8-C72B-47C4-A483-6A3C517399C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Sheet1!$E$2:$E$5</c:f>
              <c:numCache>
                <c:formatCode>0.0</c:formatCode>
                <c:ptCount val="4"/>
                <c:pt idx="0">
                  <c:v>0.23</c:v>
                </c:pt>
                <c:pt idx="1">
                  <c:v>0.24</c:v>
                </c:pt>
                <c:pt idx="2">
                  <c:v>0.01</c:v>
                </c:pt>
                <c:pt idx="3">
                  <c:v>0.2</c:v>
                </c:pt>
              </c:numCache>
            </c:numRef>
          </c:val>
          <c:extLst>
            <c:ext xmlns:c16="http://schemas.microsoft.com/office/drawing/2014/chart" uri="{C3380CC4-5D6E-409C-BE32-E72D297353CC}">
              <c16:uniqueId val="{00000003-C72B-47C4-A483-6A3C517399CA}"/>
            </c:ext>
          </c:extLst>
        </c:ser>
        <c:ser>
          <c:idx val="4"/>
          <c:order val="4"/>
          <c:tx>
            <c:strRef>
              <c:f>Sheet1!$F$1</c:f>
              <c:strCache>
                <c:ptCount val="1"/>
                <c:pt idx="0">
                  <c:v>sth5</c:v>
                </c:pt>
              </c:strCache>
            </c:strRef>
          </c:tx>
          <c:spPr>
            <a:solidFill>
              <a:schemeClr val="accent5"/>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6-C72B-47C4-A483-6A3C517399CA}"/>
                </c:ext>
              </c:extLst>
            </c:dLbl>
            <c:dLbl>
              <c:idx val="3"/>
              <c:delete val="1"/>
              <c:extLst>
                <c:ext xmlns:c15="http://schemas.microsoft.com/office/drawing/2012/chart" uri="{CE6537A1-D6FC-4f65-9D91-7224C49458BB}"/>
                <c:ext xmlns:c16="http://schemas.microsoft.com/office/drawing/2014/chart" uri="{C3380CC4-5D6E-409C-BE32-E72D297353CC}">
                  <c16:uniqueId val="{00000009-C72B-47C4-A483-6A3C517399CA}"/>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Sheet1!$F$2:$F$5</c:f>
              <c:numCache>
                <c:formatCode>0.0</c:formatCode>
                <c:ptCount val="4"/>
                <c:pt idx="0">
                  <c:v>0.33</c:v>
                </c:pt>
                <c:pt idx="1">
                  <c:v>0.18</c:v>
                </c:pt>
                <c:pt idx="2">
                  <c:v>0.02</c:v>
                </c:pt>
                <c:pt idx="3">
                  <c:v>0.04</c:v>
                </c:pt>
              </c:numCache>
            </c:numRef>
          </c:val>
          <c:extLst>
            <c:ext xmlns:c16="http://schemas.microsoft.com/office/drawing/2014/chart" uri="{C3380CC4-5D6E-409C-BE32-E72D297353CC}">
              <c16:uniqueId val="{00000004-C72B-47C4-A483-6A3C517399CA}"/>
            </c:ext>
          </c:extLst>
        </c:ser>
        <c:dLbls>
          <c:dLblPos val="ctr"/>
          <c:showLegendKey val="0"/>
          <c:showVal val="1"/>
          <c:showCatName val="0"/>
          <c:showSerName val="0"/>
          <c:showPercent val="0"/>
          <c:showBubbleSize val="0"/>
        </c:dLbls>
        <c:gapWidth val="50"/>
        <c:overlap val="100"/>
        <c:axId val="1076359632"/>
        <c:axId val="1076347632"/>
      </c:barChart>
      <c:catAx>
        <c:axId val="107635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076347632"/>
        <c:crosses val="autoZero"/>
        <c:auto val="1"/>
        <c:lblAlgn val="ctr"/>
        <c:lblOffset val="100"/>
        <c:noMultiLvlLbl val="0"/>
      </c:catAx>
      <c:valAx>
        <c:axId val="1076347632"/>
        <c:scaling>
          <c:orientation val="minMax"/>
          <c:max val="1"/>
        </c:scaling>
        <c:delete val="1"/>
        <c:axPos val="l"/>
        <c:numFmt formatCode="0.0" sourceLinked="1"/>
        <c:majorTickMark val="none"/>
        <c:minorTickMark val="none"/>
        <c:tickLblPos val="nextTo"/>
        <c:crossAx val="107635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20000"/>
          <a:lumOff val="80000"/>
        </a:schemeClr>
      </a:solid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710249947754448"/>
          <c:y val="4.0558683528624288E-2"/>
          <c:w val="0.59766959661398478"/>
          <c:h val="0.75493860573032967"/>
        </c:manualLayout>
      </c:layout>
      <c:scatterChart>
        <c:scatterStyle val="lineMarker"/>
        <c:varyColors val="0"/>
        <c:ser>
          <c:idx val="0"/>
          <c:order val="0"/>
          <c:tx>
            <c:strRef>
              <c:f>Sheet1!$B$1</c:f>
              <c:strCache>
                <c:ptCount val="1"/>
                <c:pt idx="0">
                  <c:v>Empty_top_load</c:v>
                </c:pt>
              </c:strCache>
            </c:strRef>
          </c:tx>
          <c:spPr>
            <a:ln w="19050" cap="rnd">
              <a:noFill/>
              <a:round/>
            </a:ln>
            <a:effectLst/>
          </c:spPr>
          <c:marker>
            <c:symbol val="circle"/>
            <c:size val="5"/>
            <c:spPr>
              <a:solidFill>
                <a:schemeClr val="accent5">
                  <a:lumMod val="60000"/>
                  <a:lumOff val="40000"/>
                </a:schemeClr>
              </a:solidFill>
              <a:ln w="9525">
                <a:solidFill>
                  <a:schemeClr val="accent1"/>
                </a:solidFill>
              </a:ln>
              <a:effectLst/>
            </c:spPr>
          </c:marker>
          <c:trendline>
            <c:spPr>
              <a:ln w="28575" cap="rnd">
                <a:solidFill>
                  <a:srgbClr val="FF7D7D"/>
                </a:solidFill>
                <a:prstDash val="sysDash"/>
              </a:ln>
              <a:effectLst/>
            </c:spPr>
            <c:trendlineType val="linear"/>
            <c:dispRSqr val="0"/>
            <c:dispEq val="0"/>
          </c:trendline>
          <c:xVal>
            <c:numRef>
              <c:f>Sheet1!$A$2:$A$163</c:f>
              <c:numCache>
                <c:formatCode>0.000</c:formatCode>
                <c:ptCount val="162"/>
                <c:pt idx="0">
                  <c:v>0.33299827575683499</c:v>
                </c:pt>
                <c:pt idx="1">
                  <c:v>0.33201724290847701</c:v>
                </c:pt>
                <c:pt idx="2">
                  <c:v>0.26540544629096902</c:v>
                </c:pt>
                <c:pt idx="3">
                  <c:v>0.29590642452239901</c:v>
                </c:pt>
                <c:pt idx="4">
                  <c:v>0.317128896713256</c:v>
                </c:pt>
                <c:pt idx="5">
                  <c:v>0.28872895240783603</c:v>
                </c:pt>
                <c:pt idx="6">
                  <c:v>0.28642249107360801</c:v>
                </c:pt>
                <c:pt idx="7">
                  <c:v>0.31148156523704501</c:v>
                </c:pt>
                <c:pt idx="8">
                  <c:v>0.31464764475822399</c:v>
                </c:pt>
                <c:pt idx="9">
                  <c:v>0.32878983020782399</c:v>
                </c:pt>
                <c:pt idx="10">
                  <c:v>0.27253597974777199</c:v>
                </c:pt>
                <c:pt idx="11">
                  <c:v>0.266686141490936</c:v>
                </c:pt>
                <c:pt idx="12">
                  <c:v>0.30732464790344199</c:v>
                </c:pt>
                <c:pt idx="13">
                  <c:v>0.28729775547981201</c:v>
                </c:pt>
                <c:pt idx="14">
                  <c:v>0.26723101735115001</c:v>
                </c:pt>
                <c:pt idx="15">
                  <c:v>0.29307183623313898</c:v>
                </c:pt>
                <c:pt idx="16">
                  <c:v>0.31944891810417098</c:v>
                </c:pt>
                <c:pt idx="17">
                  <c:v>0.337639540433883</c:v>
                </c:pt>
                <c:pt idx="18">
                  <c:v>0.29866424202919001</c:v>
                </c:pt>
                <c:pt idx="19">
                  <c:v>0.33263453841209401</c:v>
                </c:pt>
                <c:pt idx="20">
                  <c:v>0.29442080855369501</c:v>
                </c:pt>
                <c:pt idx="21">
                  <c:v>0.298693627119064</c:v>
                </c:pt>
                <c:pt idx="22">
                  <c:v>0.29495596885681102</c:v>
                </c:pt>
                <c:pt idx="23">
                  <c:v>0.314640522003173</c:v>
                </c:pt>
                <c:pt idx="24">
                  <c:v>0.32618770003318698</c:v>
                </c:pt>
                <c:pt idx="25">
                  <c:v>0.327485591173172</c:v>
                </c:pt>
                <c:pt idx="26">
                  <c:v>0.28346696496009799</c:v>
                </c:pt>
                <c:pt idx="27">
                  <c:v>0.322340577840805</c:v>
                </c:pt>
                <c:pt idx="28">
                  <c:v>0.30570587515830899</c:v>
                </c:pt>
                <c:pt idx="29">
                  <c:v>0.299690872430801</c:v>
                </c:pt>
                <c:pt idx="30">
                  <c:v>0.28468811511993403</c:v>
                </c:pt>
                <c:pt idx="31">
                  <c:v>0.30825099349021901</c:v>
                </c:pt>
                <c:pt idx="32">
                  <c:v>0.33285507559776301</c:v>
                </c:pt>
                <c:pt idx="33">
                  <c:v>0.33606898784637401</c:v>
                </c:pt>
                <c:pt idx="34">
                  <c:v>0.27812278270721402</c:v>
                </c:pt>
                <c:pt idx="35">
                  <c:v>0.313132613897323</c:v>
                </c:pt>
                <c:pt idx="36">
                  <c:v>0.33241185545921298</c:v>
                </c:pt>
                <c:pt idx="37">
                  <c:v>0.31692242622375399</c:v>
                </c:pt>
                <c:pt idx="38">
                  <c:v>0.29035398364067</c:v>
                </c:pt>
                <c:pt idx="39">
                  <c:v>0.31464123725891102</c:v>
                </c:pt>
                <c:pt idx="40">
                  <c:v>0.342817932367324</c:v>
                </c:pt>
                <c:pt idx="41">
                  <c:v>0.33068647980690002</c:v>
                </c:pt>
                <c:pt idx="42">
                  <c:v>0.291674464941024</c:v>
                </c:pt>
                <c:pt idx="43">
                  <c:v>0.32236710190772999</c:v>
                </c:pt>
                <c:pt idx="44">
                  <c:v>0.33111414313316301</c:v>
                </c:pt>
                <c:pt idx="45">
                  <c:v>0.31474623084068298</c:v>
                </c:pt>
                <c:pt idx="46">
                  <c:v>0.27453786134719799</c:v>
                </c:pt>
                <c:pt idx="47">
                  <c:v>0.3052978515625</c:v>
                </c:pt>
                <c:pt idx="48">
                  <c:v>0.33042529225349399</c:v>
                </c:pt>
                <c:pt idx="49">
                  <c:v>0.3444464802742</c:v>
                </c:pt>
                <c:pt idx="50">
                  <c:v>0.29564765095710699</c:v>
                </c:pt>
                <c:pt idx="51">
                  <c:v>0.31015962362289401</c:v>
                </c:pt>
                <c:pt idx="52">
                  <c:v>0.32779973745346003</c:v>
                </c:pt>
                <c:pt idx="53">
                  <c:v>0.32404085993766701</c:v>
                </c:pt>
                <c:pt idx="54">
                  <c:v>0.30562680959701499</c:v>
                </c:pt>
                <c:pt idx="55">
                  <c:v>0.31037563085556003</c:v>
                </c:pt>
                <c:pt idx="56">
                  <c:v>0.32369890809059099</c:v>
                </c:pt>
                <c:pt idx="57">
                  <c:v>0.34325516223907399</c:v>
                </c:pt>
                <c:pt idx="58">
                  <c:v>0.299181759357452</c:v>
                </c:pt>
                <c:pt idx="59">
                  <c:v>0.32753193378448398</c:v>
                </c:pt>
                <c:pt idx="60">
                  <c:v>0.33586061000823902</c:v>
                </c:pt>
                <c:pt idx="61">
                  <c:v>0.31058529019355702</c:v>
                </c:pt>
                <c:pt idx="62">
                  <c:v>0.281488478183746</c:v>
                </c:pt>
                <c:pt idx="63">
                  <c:v>0.28934511542320202</c:v>
                </c:pt>
                <c:pt idx="64">
                  <c:v>0.30944597721099798</c:v>
                </c:pt>
                <c:pt idx="65">
                  <c:v>0.32223010063171298</c:v>
                </c:pt>
                <c:pt idx="66">
                  <c:v>0.263623416423797</c:v>
                </c:pt>
                <c:pt idx="67">
                  <c:v>0.29406425356864901</c:v>
                </c:pt>
                <c:pt idx="68">
                  <c:v>0.26027172803878701</c:v>
                </c:pt>
                <c:pt idx="69">
                  <c:v>0.26877319812774603</c:v>
                </c:pt>
                <c:pt idx="70">
                  <c:v>0.25900462269782998</c:v>
                </c:pt>
                <c:pt idx="71">
                  <c:v>0.27366536855697599</c:v>
                </c:pt>
                <c:pt idx="72">
                  <c:v>0.32662388682365401</c:v>
                </c:pt>
                <c:pt idx="73">
                  <c:v>0.32058161497116</c:v>
                </c:pt>
                <c:pt idx="74">
                  <c:v>0.23745685815811099</c:v>
                </c:pt>
                <c:pt idx="75">
                  <c:v>0.23739378154277799</c:v>
                </c:pt>
                <c:pt idx="76">
                  <c:v>0.30280187726020802</c:v>
                </c:pt>
                <c:pt idx="77">
                  <c:v>0.28079834580421398</c:v>
                </c:pt>
                <c:pt idx="78">
                  <c:v>0.23943762481212599</c:v>
                </c:pt>
                <c:pt idx="79">
                  <c:v>0.26549121737480103</c:v>
                </c:pt>
                <c:pt idx="80">
                  <c:v>0.30921199917793202</c:v>
                </c:pt>
                <c:pt idx="81">
                  <c:v>0.30903714895248402</c:v>
                </c:pt>
                <c:pt idx="82">
                  <c:v>0.33059075474739003</c:v>
                </c:pt>
                <c:pt idx="83">
                  <c:v>0.38039487600326499</c:v>
                </c:pt>
                <c:pt idx="84">
                  <c:v>0.235673487186431</c:v>
                </c:pt>
                <c:pt idx="85">
                  <c:v>0.23527610301971399</c:v>
                </c:pt>
                <c:pt idx="86">
                  <c:v>0.28029915690422003</c:v>
                </c:pt>
                <c:pt idx="87">
                  <c:v>0.27965170145034701</c:v>
                </c:pt>
                <c:pt idx="88">
                  <c:v>0.31133535504341098</c:v>
                </c:pt>
                <c:pt idx="89">
                  <c:v>0.31687328219413702</c:v>
                </c:pt>
                <c:pt idx="90">
                  <c:v>0.28737390041351302</c:v>
                </c:pt>
                <c:pt idx="91">
                  <c:v>0.33166211843490601</c:v>
                </c:pt>
                <c:pt idx="92">
                  <c:v>0.24726264178752899</c:v>
                </c:pt>
                <c:pt idx="93">
                  <c:v>0.25815451145172102</c:v>
                </c:pt>
                <c:pt idx="94">
                  <c:v>0.26220551133155801</c:v>
                </c:pt>
                <c:pt idx="95">
                  <c:v>0.26478424668312001</c:v>
                </c:pt>
                <c:pt idx="96">
                  <c:v>0.317341119050979</c:v>
                </c:pt>
                <c:pt idx="97">
                  <c:v>0.32881480455398499</c:v>
                </c:pt>
                <c:pt idx="98">
                  <c:v>0.25572592020034701</c:v>
                </c:pt>
                <c:pt idx="99">
                  <c:v>0.27601027488708402</c:v>
                </c:pt>
                <c:pt idx="100">
                  <c:v>0.29829934239387501</c:v>
                </c:pt>
                <c:pt idx="101">
                  <c:v>0.30259481072425798</c:v>
                </c:pt>
                <c:pt idx="102">
                  <c:v>0.26548022031784002</c:v>
                </c:pt>
                <c:pt idx="103">
                  <c:v>0.30661764740943898</c:v>
                </c:pt>
                <c:pt idx="104">
                  <c:v>0.32866644859313898</c:v>
                </c:pt>
                <c:pt idx="105">
                  <c:v>0.32610839605331399</c:v>
                </c:pt>
                <c:pt idx="106">
                  <c:v>0.24972067773342099</c:v>
                </c:pt>
                <c:pt idx="107">
                  <c:v>0.26781791448593101</c:v>
                </c:pt>
                <c:pt idx="108">
                  <c:v>0.31941688060760498</c:v>
                </c:pt>
                <c:pt idx="109">
                  <c:v>0.291929811239242</c:v>
                </c:pt>
                <c:pt idx="110">
                  <c:v>0.24129852652549699</c:v>
                </c:pt>
                <c:pt idx="111">
                  <c:v>0.26150870323181102</c:v>
                </c:pt>
                <c:pt idx="112">
                  <c:v>0.319453924894332</c:v>
                </c:pt>
                <c:pt idx="113">
                  <c:v>0.31708011031150801</c:v>
                </c:pt>
                <c:pt idx="114">
                  <c:v>0.30399471521377502</c:v>
                </c:pt>
                <c:pt idx="115">
                  <c:v>0.284156084060668</c:v>
                </c:pt>
                <c:pt idx="116">
                  <c:v>0.25960007309913602</c:v>
                </c:pt>
                <c:pt idx="117">
                  <c:v>0.27482914924621499</c:v>
                </c:pt>
                <c:pt idx="118">
                  <c:v>0.29667276144027699</c:v>
                </c:pt>
                <c:pt idx="119">
                  <c:v>0.23966960608959101</c:v>
                </c:pt>
                <c:pt idx="120">
                  <c:v>0.319134920835495</c:v>
                </c:pt>
                <c:pt idx="121">
                  <c:v>0.32328283786773598</c:v>
                </c:pt>
                <c:pt idx="122">
                  <c:v>0.26821714639663602</c:v>
                </c:pt>
                <c:pt idx="123">
                  <c:v>0.30315864086151101</c:v>
                </c:pt>
                <c:pt idx="124">
                  <c:v>0.29113870859146102</c:v>
                </c:pt>
                <c:pt idx="125">
                  <c:v>0.291445732116699</c:v>
                </c:pt>
                <c:pt idx="126">
                  <c:v>0.27847605943679798</c:v>
                </c:pt>
                <c:pt idx="127">
                  <c:v>0.29741358757018999</c:v>
                </c:pt>
              </c:numCache>
            </c:numRef>
          </c:xVal>
          <c:yVal>
            <c:numRef>
              <c:f>Sheet1!$B$2:$B$163</c:f>
              <c:numCache>
                <c:formatCode>0.00</c:formatCode>
                <c:ptCount val="162"/>
                <c:pt idx="0">
                  <c:v>147.80520381320599</c:v>
                </c:pt>
                <c:pt idx="1">
                  <c:v>151.47216667256899</c:v>
                </c:pt>
                <c:pt idx="2">
                  <c:v>106.956228432811</c:v>
                </c:pt>
                <c:pt idx="3">
                  <c:v>114.092139743562</c:v>
                </c:pt>
                <c:pt idx="4">
                  <c:v>130.331555220935</c:v>
                </c:pt>
                <c:pt idx="5">
                  <c:v>122.37856827259699</c:v>
                </c:pt>
                <c:pt idx="6">
                  <c:v>112.947453279313</c:v>
                </c:pt>
                <c:pt idx="7">
                  <c:v>124.102756614236</c:v>
                </c:pt>
                <c:pt idx="8">
                  <c:v>142.053125570991</c:v>
                </c:pt>
                <c:pt idx="9">
                  <c:v>147.90302327504801</c:v>
                </c:pt>
                <c:pt idx="10">
                  <c:v>105.250042073305</c:v>
                </c:pt>
                <c:pt idx="11">
                  <c:v>97.324812442747401</c:v>
                </c:pt>
                <c:pt idx="12">
                  <c:v>126.18072315952899</c:v>
                </c:pt>
                <c:pt idx="13">
                  <c:v>119.459182245308</c:v>
                </c:pt>
                <c:pt idx="14">
                  <c:v>100.390659792028</c:v>
                </c:pt>
                <c:pt idx="15">
                  <c:v>103.102938348032</c:v>
                </c:pt>
                <c:pt idx="16">
                  <c:v>118.803358549473</c:v>
                </c:pt>
                <c:pt idx="17">
                  <c:v>110.885926861195</c:v>
                </c:pt>
                <c:pt idx="18">
                  <c:v>122.948210126307</c:v>
                </c:pt>
                <c:pt idx="19">
                  <c:v>148.72012430582899</c:v>
                </c:pt>
                <c:pt idx="20">
                  <c:v>126.40143278295299</c:v>
                </c:pt>
                <c:pt idx="21">
                  <c:v>123.78003097747499</c:v>
                </c:pt>
                <c:pt idx="22">
                  <c:v>114.87185308301601</c:v>
                </c:pt>
                <c:pt idx="23">
                  <c:v>131.866332307438</c:v>
                </c:pt>
                <c:pt idx="24">
                  <c:v>134.106578741128</c:v>
                </c:pt>
                <c:pt idx="25">
                  <c:v>146.83857689826999</c:v>
                </c:pt>
                <c:pt idx="26">
                  <c:v>117.862871453541</c:v>
                </c:pt>
                <c:pt idx="27">
                  <c:v>136.743458728116</c:v>
                </c:pt>
                <c:pt idx="28">
                  <c:v>125.96720037942001</c:v>
                </c:pt>
                <c:pt idx="29">
                  <c:v>126.764650681124</c:v>
                </c:pt>
                <c:pt idx="30">
                  <c:v>109.209804724401</c:v>
                </c:pt>
                <c:pt idx="31">
                  <c:v>127.324152005377</c:v>
                </c:pt>
                <c:pt idx="32">
                  <c:v>153.41320970582601</c:v>
                </c:pt>
                <c:pt idx="33">
                  <c:v>142.81227740816999</c:v>
                </c:pt>
                <c:pt idx="34">
                  <c:v>114.784107128665</c:v>
                </c:pt>
                <c:pt idx="35">
                  <c:v>124.094624856712</c:v>
                </c:pt>
                <c:pt idx="36">
                  <c:v>147.87136164013</c:v>
                </c:pt>
                <c:pt idx="37">
                  <c:v>135.77945777941599</c:v>
                </c:pt>
                <c:pt idx="38">
                  <c:v>117.21041701327</c:v>
                </c:pt>
                <c:pt idx="39">
                  <c:v>124.723267453072</c:v>
                </c:pt>
                <c:pt idx="40">
                  <c:v>150.96426926170901</c:v>
                </c:pt>
                <c:pt idx="41">
                  <c:v>146.352815172985</c:v>
                </c:pt>
                <c:pt idx="42">
                  <c:v>116.162396318486</c:v>
                </c:pt>
                <c:pt idx="43">
                  <c:v>132.516603787858</c:v>
                </c:pt>
                <c:pt idx="44">
                  <c:v>143.95662934075699</c:v>
                </c:pt>
                <c:pt idx="45">
                  <c:v>130.938193567344</c:v>
                </c:pt>
                <c:pt idx="46">
                  <c:v>110.558342040124</c:v>
                </c:pt>
                <c:pt idx="47">
                  <c:v>119.638403514564</c:v>
                </c:pt>
                <c:pt idx="48">
                  <c:v>154.494287714423</c:v>
                </c:pt>
                <c:pt idx="49">
                  <c:v>158.89497307514401</c:v>
                </c:pt>
                <c:pt idx="50">
                  <c:v>122.437088587243</c:v>
                </c:pt>
                <c:pt idx="51">
                  <c:v>130.49808507284101</c:v>
                </c:pt>
                <c:pt idx="52">
                  <c:v>144.333896429063</c:v>
                </c:pt>
                <c:pt idx="53">
                  <c:v>140.09964876510199</c:v>
                </c:pt>
                <c:pt idx="54">
                  <c:v>120.838378737086</c:v>
                </c:pt>
                <c:pt idx="55">
                  <c:v>117.87807841679999</c:v>
                </c:pt>
                <c:pt idx="56">
                  <c:v>152.38737993520101</c:v>
                </c:pt>
                <c:pt idx="57">
                  <c:v>155.974201530079</c:v>
                </c:pt>
                <c:pt idx="58">
                  <c:v>123.33893739611599</c:v>
                </c:pt>
                <c:pt idx="59">
                  <c:v>128.50834769813699</c:v>
                </c:pt>
                <c:pt idx="60">
                  <c:v>149.68965853805699</c:v>
                </c:pt>
                <c:pt idx="61">
                  <c:v>135.76885415343301</c:v>
                </c:pt>
                <c:pt idx="62">
                  <c:v>116.281003873534</c:v>
                </c:pt>
                <c:pt idx="63">
                  <c:v>114.265593091604</c:v>
                </c:pt>
                <c:pt idx="64">
                  <c:v>106.99816666292701</c:v>
                </c:pt>
                <c:pt idx="65">
                  <c:v>99.142993945028195</c:v>
                </c:pt>
                <c:pt idx="66">
                  <c:v>98.468019354996997</c:v>
                </c:pt>
                <c:pt idx="67">
                  <c:v>117.517485592312</c:v>
                </c:pt>
                <c:pt idx="68">
                  <c:v>108.27487346325</c:v>
                </c:pt>
                <c:pt idx="69">
                  <c:v>105.59589275919799</c:v>
                </c:pt>
                <c:pt idx="70">
                  <c:v>91.619539816675996</c:v>
                </c:pt>
                <c:pt idx="71">
                  <c:v>111.140112410993</c:v>
                </c:pt>
                <c:pt idx="72">
                  <c:v>143.548900930179</c:v>
                </c:pt>
                <c:pt idx="73">
                  <c:v>143.07017530415999</c:v>
                </c:pt>
                <c:pt idx="76">
                  <c:v>116.24985341676501</c:v>
                </c:pt>
                <c:pt idx="77">
                  <c:v>108.510469696908</c:v>
                </c:pt>
                <c:pt idx="79">
                  <c:v>89.223792106092503</c:v>
                </c:pt>
                <c:pt idx="80">
                  <c:v>99.038885174955993</c:v>
                </c:pt>
                <c:pt idx="81">
                  <c:v>94.757852419060896</c:v>
                </c:pt>
                <c:pt idx="82">
                  <c:v>119.305477810399</c:v>
                </c:pt>
                <c:pt idx="84">
                  <c:v>94.711340163726206</c:v>
                </c:pt>
                <c:pt idx="85">
                  <c:v>93.504536282347303</c:v>
                </c:pt>
                <c:pt idx="86">
                  <c:v>98.837160178886606</c:v>
                </c:pt>
                <c:pt idx="88">
                  <c:v>101.952512228034</c:v>
                </c:pt>
                <c:pt idx="89">
                  <c:v>92.391694866943993</c:v>
                </c:pt>
                <c:pt idx="90">
                  <c:v>109.568061838573</c:v>
                </c:pt>
                <c:pt idx="91">
                  <c:v>110.071754417496</c:v>
                </c:pt>
                <c:pt idx="92">
                  <c:v>103.373244661181</c:v>
                </c:pt>
                <c:pt idx="93">
                  <c:v>103.634535757496</c:v>
                </c:pt>
                <c:pt idx="94">
                  <c:v>97.177614310367701</c:v>
                </c:pt>
                <c:pt idx="95">
                  <c:v>108.288380452225</c:v>
                </c:pt>
                <c:pt idx="96">
                  <c:v>141.96523828823601</c:v>
                </c:pt>
                <c:pt idx="97">
                  <c:v>152.10698132156</c:v>
                </c:pt>
                <c:pt idx="98">
                  <c:v>100.046149556458</c:v>
                </c:pt>
                <c:pt idx="99">
                  <c:v>103.004925857157</c:v>
                </c:pt>
                <c:pt idx="100">
                  <c:v>114.65923738196</c:v>
                </c:pt>
                <c:pt idx="101">
                  <c:v>116.37179111507599</c:v>
                </c:pt>
                <c:pt idx="102">
                  <c:v>100.131130157428</c:v>
                </c:pt>
                <c:pt idx="103">
                  <c:v>121.47909036363799</c:v>
                </c:pt>
                <c:pt idx="104">
                  <c:v>143.217939844776</c:v>
                </c:pt>
                <c:pt idx="105">
                  <c:v>145.89761777190799</c:v>
                </c:pt>
                <c:pt idx="108">
                  <c:v>115.50938915562401</c:v>
                </c:pt>
                <c:pt idx="109">
                  <c:v>114.497162603676</c:v>
                </c:pt>
                <c:pt idx="111">
                  <c:v>97.484056108548501</c:v>
                </c:pt>
                <c:pt idx="112">
                  <c:v>108.585768608197</c:v>
                </c:pt>
                <c:pt idx="113">
                  <c:v>107.23434811407699</c:v>
                </c:pt>
                <c:pt idx="114">
                  <c:v>106.239766476062</c:v>
                </c:pt>
                <c:pt idx="115">
                  <c:v>110.152013525163</c:v>
                </c:pt>
                <c:pt idx="116">
                  <c:v>100.399043315578</c:v>
                </c:pt>
                <c:pt idx="117">
                  <c:v>101.3693180531</c:v>
                </c:pt>
                <c:pt idx="118">
                  <c:v>113.124560058111</c:v>
                </c:pt>
                <c:pt idx="120">
                  <c:v>104.477282664806</c:v>
                </c:pt>
                <c:pt idx="121">
                  <c:v>118.355493880174</c:v>
                </c:pt>
                <c:pt idx="122">
                  <c:v>108.70694110789699</c:v>
                </c:pt>
                <c:pt idx="123">
                  <c:v>125.413100648062</c:v>
                </c:pt>
                <c:pt idx="124">
                  <c:v>113.91719285118199</c:v>
                </c:pt>
                <c:pt idx="125">
                  <c:v>114.358779963033</c:v>
                </c:pt>
                <c:pt idx="126">
                  <c:v>102.48686712807201</c:v>
                </c:pt>
                <c:pt idx="127">
                  <c:v>118.588802716168</c:v>
                </c:pt>
              </c:numCache>
            </c:numRef>
          </c:yVal>
          <c:smooth val="0"/>
          <c:extLst>
            <c:ext xmlns:c16="http://schemas.microsoft.com/office/drawing/2014/chart" uri="{C3380CC4-5D6E-409C-BE32-E72D297353CC}">
              <c16:uniqueId val="{00000001-BD91-4CFE-9786-C7343407F69B}"/>
            </c:ext>
          </c:extLst>
        </c:ser>
        <c:ser>
          <c:idx val="1"/>
          <c:order val="1"/>
          <c:tx>
            <c:strRef>
              <c:f>Sheet1!$C$1</c:f>
              <c:strCache>
                <c:ptCount val="1"/>
                <c:pt idx="0">
                  <c:v>Empty_top_load2</c:v>
                </c:pt>
              </c:strCache>
            </c:strRef>
          </c:tx>
          <c:spPr>
            <a:ln w="25400" cap="rnd">
              <a:noFill/>
              <a:round/>
            </a:ln>
            <a:effectLst/>
          </c:spPr>
          <c:marker>
            <c:symbol val="circle"/>
            <c:size val="5"/>
            <c:spPr>
              <a:solidFill>
                <a:schemeClr val="accent2"/>
              </a:solidFill>
              <a:ln w="9525">
                <a:solidFill>
                  <a:schemeClr val="accent2"/>
                </a:solidFill>
              </a:ln>
              <a:effectLst/>
            </c:spPr>
          </c:marker>
          <c:dPt>
            <c:idx val="55"/>
            <c:marker>
              <c:symbol val="circle"/>
              <c:size val="5"/>
              <c:spPr>
                <a:solidFill>
                  <a:srgbClr val="FF0000"/>
                </a:solidFill>
                <a:ln w="9525">
                  <a:solidFill>
                    <a:schemeClr val="accent2"/>
                  </a:solidFill>
                </a:ln>
                <a:effectLst/>
              </c:spPr>
            </c:marker>
            <c:bubble3D val="0"/>
            <c:extLst>
              <c:ext xmlns:c16="http://schemas.microsoft.com/office/drawing/2014/chart" uri="{C3380CC4-5D6E-409C-BE32-E72D297353CC}">
                <c16:uniqueId val="{00000002-BD91-4CFE-9786-C7343407F69B}"/>
              </c:ext>
            </c:extLst>
          </c:dPt>
          <c:xVal>
            <c:numRef>
              <c:f>Sheet1!$A$2:$A$163</c:f>
              <c:numCache>
                <c:formatCode>0.000</c:formatCode>
                <c:ptCount val="162"/>
                <c:pt idx="0">
                  <c:v>0.33299827575683499</c:v>
                </c:pt>
                <c:pt idx="1">
                  <c:v>0.33201724290847701</c:v>
                </c:pt>
                <c:pt idx="2">
                  <c:v>0.26540544629096902</c:v>
                </c:pt>
                <c:pt idx="3">
                  <c:v>0.29590642452239901</c:v>
                </c:pt>
                <c:pt idx="4">
                  <c:v>0.317128896713256</c:v>
                </c:pt>
                <c:pt idx="5">
                  <c:v>0.28872895240783603</c:v>
                </c:pt>
                <c:pt idx="6">
                  <c:v>0.28642249107360801</c:v>
                </c:pt>
                <c:pt idx="7">
                  <c:v>0.31148156523704501</c:v>
                </c:pt>
                <c:pt idx="8">
                  <c:v>0.31464764475822399</c:v>
                </c:pt>
                <c:pt idx="9">
                  <c:v>0.32878983020782399</c:v>
                </c:pt>
                <c:pt idx="10">
                  <c:v>0.27253597974777199</c:v>
                </c:pt>
                <c:pt idx="11">
                  <c:v>0.266686141490936</c:v>
                </c:pt>
                <c:pt idx="12">
                  <c:v>0.30732464790344199</c:v>
                </c:pt>
                <c:pt idx="13">
                  <c:v>0.28729775547981201</c:v>
                </c:pt>
                <c:pt idx="14">
                  <c:v>0.26723101735115001</c:v>
                </c:pt>
                <c:pt idx="15">
                  <c:v>0.29307183623313898</c:v>
                </c:pt>
                <c:pt idx="16">
                  <c:v>0.31944891810417098</c:v>
                </c:pt>
                <c:pt idx="17">
                  <c:v>0.337639540433883</c:v>
                </c:pt>
                <c:pt idx="18">
                  <c:v>0.29866424202919001</c:v>
                </c:pt>
                <c:pt idx="19">
                  <c:v>0.33263453841209401</c:v>
                </c:pt>
                <c:pt idx="20">
                  <c:v>0.29442080855369501</c:v>
                </c:pt>
                <c:pt idx="21">
                  <c:v>0.298693627119064</c:v>
                </c:pt>
                <c:pt idx="22">
                  <c:v>0.29495596885681102</c:v>
                </c:pt>
                <c:pt idx="23">
                  <c:v>0.314640522003173</c:v>
                </c:pt>
                <c:pt idx="24">
                  <c:v>0.32618770003318698</c:v>
                </c:pt>
                <c:pt idx="25">
                  <c:v>0.327485591173172</c:v>
                </c:pt>
                <c:pt idx="26">
                  <c:v>0.28346696496009799</c:v>
                </c:pt>
                <c:pt idx="27">
                  <c:v>0.322340577840805</c:v>
                </c:pt>
                <c:pt idx="28">
                  <c:v>0.30570587515830899</c:v>
                </c:pt>
                <c:pt idx="29">
                  <c:v>0.299690872430801</c:v>
                </c:pt>
                <c:pt idx="30">
                  <c:v>0.28468811511993403</c:v>
                </c:pt>
                <c:pt idx="31">
                  <c:v>0.30825099349021901</c:v>
                </c:pt>
                <c:pt idx="32">
                  <c:v>0.33285507559776301</c:v>
                </c:pt>
                <c:pt idx="33">
                  <c:v>0.33606898784637401</c:v>
                </c:pt>
                <c:pt idx="34">
                  <c:v>0.27812278270721402</c:v>
                </c:pt>
                <c:pt idx="35">
                  <c:v>0.313132613897323</c:v>
                </c:pt>
                <c:pt idx="36">
                  <c:v>0.33241185545921298</c:v>
                </c:pt>
                <c:pt idx="37">
                  <c:v>0.31692242622375399</c:v>
                </c:pt>
                <c:pt idx="38">
                  <c:v>0.29035398364067</c:v>
                </c:pt>
                <c:pt idx="39">
                  <c:v>0.31464123725891102</c:v>
                </c:pt>
                <c:pt idx="40">
                  <c:v>0.342817932367324</c:v>
                </c:pt>
                <c:pt idx="41">
                  <c:v>0.33068647980690002</c:v>
                </c:pt>
                <c:pt idx="42">
                  <c:v>0.291674464941024</c:v>
                </c:pt>
                <c:pt idx="43">
                  <c:v>0.32236710190772999</c:v>
                </c:pt>
                <c:pt idx="44">
                  <c:v>0.33111414313316301</c:v>
                </c:pt>
                <c:pt idx="45">
                  <c:v>0.31474623084068298</c:v>
                </c:pt>
                <c:pt idx="46">
                  <c:v>0.27453786134719799</c:v>
                </c:pt>
                <c:pt idx="47">
                  <c:v>0.3052978515625</c:v>
                </c:pt>
                <c:pt idx="48">
                  <c:v>0.33042529225349399</c:v>
                </c:pt>
                <c:pt idx="49">
                  <c:v>0.3444464802742</c:v>
                </c:pt>
                <c:pt idx="50">
                  <c:v>0.29564765095710699</c:v>
                </c:pt>
                <c:pt idx="51">
                  <c:v>0.31015962362289401</c:v>
                </c:pt>
                <c:pt idx="52">
                  <c:v>0.32779973745346003</c:v>
                </c:pt>
                <c:pt idx="53">
                  <c:v>0.32404085993766701</c:v>
                </c:pt>
                <c:pt idx="54">
                  <c:v>0.30562680959701499</c:v>
                </c:pt>
                <c:pt idx="55">
                  <c:v>0.31037563085556003</c:v>
                </c:pt>
                <c:pt idx="56">
                  <c:v>0.32369890809059099</c:v>
                </c:pt>
                <c:pt idx="57">
                  <c:v>0.34325516223907399</c:v>
                </c:pt>
                <c:pt idx="58">
                  <c:v>0.299181759357452</c:v>
                </c:pt>
                <c:pt idx="59">
                  <c:v>0.32753193378448398</c:v>
                </c:pt>
                <c:pt idx="60">
                  <c:v>0.33586061000823902</c:v>
                </c:pt>
                <c:pt idx="61">
                  <c:v>0.31058529019355702</c:v>
                </c:pt>
                <c:pt idx="62">
                  <c:v>0.281488478183746</c:v>
                </c:pt>
                <c:pt idx="63">
                  <c:v>0.28934511542320202</c:v>
                </c:pt>
                <c:pt idx="64">
                  <c:v>0.30944597721099798</c:v>
                </c:pt>
                <c:pt idx="65">
                  <c:v>0.32223010063171298</c:v>
                </c:pt>
                <c:pt idx="66">
                  <c:v>0.263623416423797</c:v>
                </c:pt>
                <c:pt idx="67">
                  <c:v>0.29406425356864901</c:v>
                </c:pt>
                <c:pt idx="68">
                  <c:v>0.26027172803878701</c:v>
                </c:pt>
                <c:pt idx="69">
                  <c:v>0.26877319812774603</c:v>
                </c:pt>
                <c:pt idx="70">
                  <c:v>0.25900462269782998</c:v>
                </c:pt>
                <c:pt idx="71">
                  <c:v>0.27366536855697599</c:v>
                </c:pt>
                <c:pt idx="72">
                  <c:v>0.32662388682365401</c:v>
                </c:pt>
                <c:pt idx="73">
                  <c:v>0.32058161497116</c:v>
                </c:pt>
                <c:pt idx="74">
                  <c:v>0.23745685815811099</c:v>
                </c:pt>
                <c:pt idx="75">
                  <c:v>0.23739378154277799</c:v>
                </c:pt>
                <c:pt idx="76">
                  <c:v>0.30280187726020802</c:v>
                </c:pt>
                <c:pt idx="77">
                  <c:v>0.28079834580421398</c:v>
                </c:pt>
                <c:pt idx="78">
                  <c:v>0.23943762481212599</c:v>
                </c:pt>
                <c:pt idx="79">
                  <c:v>0.26549121737480103</c:v>
                </c:pt>
                <c:pt idx="80">
                  <c:v>0.30921199917793202</c:v>
                </c:pt>
                <c:pt idx="81">
                  <c:v>0.30903714895248402</c:v>
                </c:pt>
                <c:pt idx="82">
                  <c:v>0.33059075474739003</c:v>
                </c:pt>
                <c:pt idx="83">
                  <c:v>0.38039487600326499</c:v>
                </c:pt>
                <c:pt idx="84">
                  <c:v>0.235673487186431</c:v>
                </c:pt>
                <c:pt idx="85">
                  <c:v>0.23527610301971399</c:v>
                </c:pt>
                <c:pt idx="86">
                  <c:v>0.28029915690422003</c:v>
                </c:pt>
                <c:pt idx="87">
                  <c:v>0.27965170145034701</c:v>
                </c:pt>
                <c:pt idx="88">
                  <c:v>0.31133535504341098</c:v>
                </c:pt>
                <c:pt idx="89">
                  <c:v>0.31687328219413702</c:v>
                </c:pt>
                <c:pt idx="90">
                  <c:v>0.28737390041351302</c:v>
                </c:pt>
                <c:pt idx="91">
                  <c:v>0.33166211843490601</c:v>
                </c:pt>
                <c:pt idx="92">
                  <c:v>0.24726264178752899</c:v>
                </c:pt>
                <c:pt idx="93">
                  <c:v>0.25815451145172102</c:v>
                </c:pt>
                <c:pt idx="94">
                  <c:v>0.26220551133155801</c:v>
                </c:pt>
                <c:pt idx="95">
                  <c:v>0.26478424668312001</c:v>
                </c:pt>
                <c:pt idx="96">
                  <c:v>0.317341119050979</c:v>
                </c:pt>
                <c:pt idx="97">
                  <c:v>0.32881480455398499</c:v>
                </c:pt>
                <c:pt idx="98">
                  <c:v>0.25572592020034701</c:v>
                </c:pt>
                <c:pt idx="99">
                  <c:v>0.27601027488708402</c:v>
                </c:pt>
                <c:pt idx="100">
                  <c:v>0.29829934239387501</c:v>
                </c:pt>
                <c:pt idx="101">
                  <c:v>0.30259481072425798</c:v>
                </c:pt>
                <c:pt idx="102">
                  <c:v>0.26548022031784002</c:v>
                </c:pt>
                <c:pt idx="103">
                  <c:v>0.30661764740943898</c:v>
                </c:pt>
                <c:pt idx="104">
                  <c:v>0.32866644859313898</c:v>
                </c:pt>
                <c:pt idx="105">
                  <c:v>0.32610839605331399</c:v>
                </c:pt>
                <c:pt idx="106">
                  <c:v>0.24972067773342099</c:v>
                </c:pt>
                <c:pt idx="107">
                  <c:v>0.26781791448593101</c:v>
                </c:pt>
                <c:pt idx="108">
                  <c:v>0.31941688060760498</c:v>
                </c:pt>
                <c:pt idx="109">
                  <c:v>0.291929811239242</c:v>
                </c:pt>
                <c:pt idx="110">
                  <c:v>0.24129852652549699</c:v>
                </c:pt>
                <c:pt idx="111">
                  <c:v>0.26150870323181102</c:v>
                </c:pt>
                <c:pt idx="112">
                  <c:v>0.319453924894332</c:v>
                </c:pt>
                <c:pt idx="113">
                  <c:v>0.31708011031150801</c:v>
                </c:pt>
                <c:pt idx="114">
                  <c:v>0.30399471521377502</c:v>
                </c:pt>
                <c:pt idx="115">
                  <c:v>0.284156084060668</c:v>
                </c:pt>
                <c:pt idx="116">
                  <c:v>0.25960007309913602</c:v>
                </c:pt>
                <c:pt idx="117">
                  <c:v>0.27482914924621499</c:v>
                </c:pt>
                <c:pt idx="118">
                  <c:v>0.29667276144027699</c:v>
                </c:pt>
                <c:pt idx="119">
                  <c:v>0.23966960608959101</c:v>
                </c:pt>
                <c:pt idx="120">
                  <c:v>0.319134920835495</c:v>
                </c:pt>
                <c:pt idx="121">
                  <c:v>0.32328283786773598</c:v>
                </c:pt>
                <c:pt idx="122">
                  <c:v>0.26821714639663602</c:v>
                </c:pt>
                <c:pt idx="123">
                  <c:v>0.30315864086151101</c:v>
                </c:pt>
                <c:pt idx="124">
                  <c:v>0.29113870859146102</c:v>
                </c:pt>
                <c:pt idx="125">
                  <c:v>0.291445732116699</c:v>
                </c:pt>
                <c:pt idx="126">
                  <c:v>0.27847605943679798</c:v>
                </c:pt>
                <c:pt idx="127">
                  <c:v>0.29741358757018999</c:v>
                </c:pt>
              </c:numCache>
            </c:numRef>
          </c:xVal>
          <c:yVal>
            <c:numRef>
              <c:f>Sheet1!$C$2:$C$163</c:f>
              <c:numCache>
                <c:formatCode>General</c:formatCode>
                <c:ptCount val="162"/>
                <c:pt idx="74" formatCode="0.00">
                  <c:v>83.449612092643505</c:v>
                </c:pt>
                <c:pt idx="75" formatCode="0.00">
                  <c:v>75.448954466181206</c:v>
                </c:pt>
                <c:pt idx="78" formatCode="0.00">
                  <c:v>87.145886571384196</c:v>
                </c:pt>
                <c:pt idx="83" formatCode="0.00">
                  <c:v>72.784009031819295</c:v>
                </c:pt>
                <c:pt idx="87" formatCode="0.00">
                  <c:v>78.358449597459696</c:v>
                </c:pt>
                <c:pt idx="106" formatCode="0.00">
                  <c:v>88.847589607983593</c:v>
                </c:pt>
                <c:pt idx="107" formatCode="0.00">
                  <c:v>88.714960320307497</c:v>
                </c:pt>
                <c:pt idx="110" formatCode="0.00">
                  <c:v>87.494345291518599</c:v>
                </c:pt>
                <c:pt idx="119" formatCode="0.00">
                  <c:v>77.554431142137204</c:v>
                </c:pt>
              </c:numCache>
            </c:numRef>
          </c:yVal>
          <c:smooth val="0"/>
          <c:extLst>
            <c:ext xmlns:c16="http://schemas.microsoft.com/office/drawing/2014/chart" uri="{C3380CC4-5D6E-409C-BE32-E72D297353CC}">
              <c16:uniqueId val="{00000003-BD91-4CFE-9786-C7343407F69B}"/>
            </c:ext>
          </c:extLst>
        </c:ser>
        <c:dLbls>
          <c:showLegendKey val="0"/>
          <c:showVal val="0"/>
          <c:showCatName val="0"/>
          <c:showSerName val="0"/>
          <c:showPercent val="0"/>
          <c:showBubbleSize val="0"/>
        </c:dLbls>
        <c:axId val="1491954703"/>
        <c:axId val="1491958543"/>
      </c:scatterChart>
      <c:valAx>
        <c:axId val="1491954703"/>
        <c:scaling>
          <c:orientation val="minMax"/>
          <c:min val="0.14000000000000001"/>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Sth11</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491958543"/>
        <c:crosses val="autoZero"/>
        <c:crossBetween val="midCat"/>
        <c:majorUnit val="0.1"/>
      </c:valAx>
      <c:valAx>
        <c:axId val="1491958543"/>
        <c:scaling>
          <c:orientation val="minMax"/>
          <c:min val="7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Empty Top Load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91954703"/>
        <c:crosses val="autoZero"/>
        <c:crossBetween val="midCat"/>
        <c:majorUnit val="2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30710249947754448"/>
          <c:y val="4.0558683528624288E-2"/>
          <c:w val="0.59766959661398478"/>
          <c:h val="0.75493860573032967"/>
        </c:manualLayout>
      </c:layout>
      <c:scatterChart>
        <c:scatterStyle val="lineMarker"/>
        <c:varyColors val="0"/>
        <c:ser>
          <c:idx val="0"/>
          <c:order val="0"/>
          <c:tx>
            <c:strRef>
              <c:f>Sheet1!$B$1</c:f>
              <c:strCache>
                <c:ptCount val="1"/>
                <c:pt idx="0">
                  <c:v>Empty_top_load</c:v>
                </c:pt>
              </c:strCache>
            </c:strRef>
          </c:tx>
          <c:spPr>
            <a:ln w="19050" cap="rnd">
              <a:noFill/>
              <a:round/>
            </a:ln>
            <a:effectLst/>
          </c:spPr>
          <c:marker>
            <c:symbol val="circle"/>
            <c:size val="5"/>
            <c:spPr>
              <a:solidFill>
                <a:schemeClr val="accent5">
                  <a:lumMod val="60000"/>
                  <a:lumOff val="40000"/>
                </a:schemeClr>
              </a:solidFill>
              <a:ln w="9525">
                <a:solidFill>
                  <a:schemeClr val="accent1"/>
                </a:solidFill>
              </a:ln>
              <a:effectLst/>
            </c:spPr>
          </c:marker>
          <c:trendline>
            <c:spPr>
              <a:ln w="28575" cap="rnd">
                <a:solidFill>
                  <a:srgbClr val="FF7D7D"/>
                </a:solidFill>
                <a:prstDash val="sysDash"/>
              </a:ln>
              <a:effectLst/>
            </c:spPr>
            <c:trendlineType val="linear"/>
            <c:dispRSqr val="0"/>
            <c:dispEq val="0"/>
          </c:trendline>
          <c:xVal>
            <c:numRef>
              <c:f>Sheet1!$A$2:$A$163</c:f>
              <c:numCache>
                <c:formatCode>0.000</c:formatCode>
                <c:ptCount val="162"/>
                <c:pt idx="0">
                  <c:v>0.300886690616607</c:v>
                </c:pt>
                <c:pt idx="1">
                  <c:v>0.30506592988967801</c:v>
                </c:pt>
                <c:pt idx="2">
                  <c:v>0.24102678894996599</c:v>
                </c:pt>
                <c:pt idx="3">
                  <c:v>0.25493371486663802</c:v>
                </c:pt>
                <c:pt idx="4">
                  <c:v>0.28607651591300898</c:v>
                </c:pt>
                <c:pt idx="5">
                  <c:v>0.28059318661689697</c:v>
                </c:pt>
                <c:pt idx="6">
                  <c:v>0.23986436426639501</c:v>
                </c:pt>
                <c:pt idx="7">
                  <c:v>0.27452480792999201</c:v>
                </c:pt>
                <c:pt idx="8">
                  <c:v>0.30362600088119501</c:v>
                </c:pt>
                <c:pt idx="9">
                  <c:v>0.34571596980094899</c:v>
                </c:pt>
                <c:pt idx="10">
                  <c:v>0.22344060242176</c:v>
                </c:pt>
                <c:pt idx="11">
                  <c:v>0.223451077938079</c:v>
                </c:pt>
                <c:pt idx="12">
                  <c:v>0.30958330631256098</c:v>
                </c:pt>
                <c:pt idx="13">
                  <c:v>0.27734905481338501</c:v>
                </c:pt>
                <c:pt idx="14">
                  <c:v>0.22891910374164501</c:v>
                </c:pt>
                <c:pt idx="15">
                  <c:v>0.29122424125671298</c:v>
                </c:pt>
                <c:pt idx="16">
                  <c:v>0.31037816405296298</c:v>
                </c:pt>
                <c:pt idx="17">
                  <c:v>0.30260485410690302</c:v>
                </c:pt>
                <c:pt idx="18">
                  <c:v>0.295394986867904</c:v>
                </c:pt>
                <c:pt idx="19">
                  <c:v>0.38311609625816301</c:v>
                </c:pt>
                <c:pt idx="20">
                  <c:v>0.28257140517234802</c:v>
                </c:pt>
                <c:pt idx="21">
                  <c:v>0.311903446912765</c:v>
                </c:pt>
                <c:pt idx="22">
                  <c:v>0.23834815621375999</c:v>
                </c:pt>
                <c:pt idx="23">
                  <c:v>0.27993679046630798</c:v>
                </c:pt>
                <c:pt idx="24">
                  <c:v>0.30636671185493403</c:v>
                </c:pt>
                <c:pt idx="25">
                  <c:v>0.36160379648208602</c:v>
                </c:pt>
                <c:pt idx="26">
                  <c:v>0.244286864995956</c:v>
                </c:pt>
                <c:pt idx="27">
                  <c:v>0.26499816775321899</c:v>
                </c:pt>
                <c:pt idx="28">
                  <c:v>0.29968795180320701</c:v>
                </c:pt>
                <c:pt idx="29">
                  <c:v>0.26532694697379999</c:v>
                </c:pt>
                <c:pt idx="30">
                  <c:v>0.223048076033592</c:v>
                </c:pt>
                <c:pt idx="31">
                  <c:v>0.26926988363265902</c:v>
                </c:pt>
                <c:pt idx="32">
                  <c:v>0.29596966505050598</c:v>
                </c:pt>
                <c:pt idx="33">
                  <c:v>0.28462886810302701</c:v>
                </c:pt>
                <c:pt idx="34">
                  <c:v>0.24236665666103299</c:v>
                </c:pt>
                <c:pt idx="35">
                  <c:v>0.25432428717613198</c:v>
                </c:pt>
                <c:pt idx="36">
                  <c:v>0.35737279057502702</c:v>
                </c:pt>
                <c:pt idx="37">
                  <c:v>0.278405010700225</c:v>
                </c:pt>
                <c:pt idx="38">
                  <c:v>0.25668370723724299</c:v>
                </c:pt>
                <c:pt idx="39">
                  <c:v>0.29890519380569402</c:v>
                </c:pt>
                <c:pt idx="40">
                  <c:v>0.28627541661262501</c:v>
                </c:pt>
                <c:pt idx="41">
                  <c:v>0.32939046621322599</c:v>
                </c:pt>
                <c:pt idx="42">
                  <c:v>0.279570043087005</c:v>
                </c:pt>
                <c:pt idx="43">
                  <c:v>0.24020197987556399</c:v>
                </c:pt>
                <c:pt idx="44">
                  <c:v>0.29633888602256703</c:v>
                </c:pt>
                <c:pt idx="45">
                  <c:v>0.30167263746261502</c:v>
                </c:pt>
                <c:pt idx="46">
                  <c:v>0.24486283957958199</c:v>
                </c:pt>
                <c:pt idx="47">
                  <c:v>0.25332295894622803</c:v>
                </c:pt>
                <c:pt idx="48">
                  <c:v>0.32696279883384699</c:v>
                </c:pt>
                <c:pt idx="49">
                  <c:v>0.27839124202728199</c:v>
                </c:pt>
                <c:pt idx="50">
                  <c:v>0.25685968995094299</c:v>
                </c:pt>
                <c:pt idx="51">
                  <c:v>0.26414698362350397</c:v>
                </c:pt>
                <c:pt idx="52">
                  <c:v>0.305063545703887</c:v>
                </c:pt>
                <c:pt idx="53">
                  <c:v>0.27362734079360901</c:v>
                </c:pt>
                <c:pt idx="54">
                  <c:v>0.30191615223884499</c:v>
                </c:pt>
                <c:pt idx="55">
                  <c:v>0.23177582025527901</c:v>
                </c:pt>
                <c:pt idx="56">
                  <c:v>0.32356366515159601</c:v>
                </c:pt>
                <c:pt idx="57">
                  <c:v>0.35462290048599199</c:v>
                </c:pt>
                <c:pt idx="58">
                  <c:v>0.247610598802566</c:v>
                </c:pt>
                <c:pt idx="59">
                  <c:v>0.25085112452507002</c:v>
                </c:pt>
                <c:pt idx="60">
                  <c:v>0.35958001017570401</c:v>
                </c:pt>
                <c:pt idx="61">
                  <c:v>0.27956986427307101</c:v>
                </c:pt>
                <c:pt idx="62">
                  <c:v>0.261195749044418</c:v>
                </c:pt>
                <c:pt idx="63">
                  <c:v>0.27001783251762301</c:v>
                </c:pt>
                <c:pt idx="64">
                  <c:v>0.30302810668945301</c:v>
                </c:pt>
                <c:pt idx="65">
                  <c:v>0.30785411596298201</c:v>
                </c:pt>
                <c:pt idx="66">
                  <c:v>0.217622280120849</c:v>
                </c:pt>
                <c:pt idx="67">
                  <c:v>0.29161927103996199</c:v>
                </c:pt>
                <c:pt idx="68">
                  <c:v>0.29894378781318598</c:v>
                </c:pt>
                <c:pt idx="69">
                  <c:v>0.25159588456153797</c:v>
                </c:pt>
                <c:pt idx="70">
                  <c:v>0.23488081991672499</c:v>
                </c:pt>
                <c:pt idx="71">
                  <c:v>0.27967789769172602</c:v>
                </c:pt>
                <c:pt idx="72">
                  <c:v>0.28881874680519098</c:v>
                </c:pt>
                <c:pt idx="73">
                  <c:v>0.30663943290710399</c:v>
                </c:pt>
                <c:pt idx="74">
                  <c:v>0.234538584947586</c:v>
                </c:pt>
                <c:pt idx="75">
                  <c:v>0.19229905307292899</c:v>
                </c:pt>
                <c:pt idx="76">
                  <c:v>0.28391939401626498</c:v>
                </c:pt>
                <c:pt idx="77">
                  <c:v>0.305999815464019</c:v>
                </c:pt>
                <c:pt idx="78">
                  <c:v>0.24923448264598799</c:v>
                </c:pt>
                <c:pt idx="79">
                  <c:v>0.212925285100936</c:v>
                </c:pt>
                <c:pt idx="80">
                  <c:v>0.28976464271545399</c:v>
                </c:pt>
                <c:pt idx="81">
                  <c:v>0.31091141700744601</c:v>
                </c:pt>
                <c:pt idx="82">
                  <c:v>0.29968693852424599</c:v>
                </c:pt>
                <c:pt idx="83">
                  <c:v>0.34444952011108398</c:v>
                </c:pt>
                <c:pt idx="84">
                  <c:v>0.26044991612434298</c:v>
                </c:pt>
                <c:pt idx="85">
                  <c:v>0.23475387692451399</c:v>
                </c:pt>
                <c:pt idx="86">
                  <c:v>0.22610817849636</c:v>
                </c:pt>
                <c:pt idx="87">
                  <c:v>0.25782757997512801</c:v>
                </c:pt>
                <c:pt idx="88">
                  <c:v>0.32350611686706499</c:v>
                </c:pt>
                <c:pt idx="89">
                  <c:v>0.30182674527168202</c:v>
                </c:pt>
                <c:pt idx="90">
                  <c:v>0.231199696660041</c:v>
                </c:pt>
                <c:pt idx="91">
                  <c:v>0.28006845712661699</c:v>
                </c:pt>
                <c:pt idx="92">
                  <c:v>0.25906839966773898</c:v>
                </c:pt>
                <c:pt idx="93">
                  <c:v>0.23570080101490001</c:v>
                </c:pt>
                <c:pt idx="94">
                  <c:v>0.26826557517051602</c:v>
                </c:pt>
                <c:pt idx="95">
                  <c:v>0.25320816040039001</c:v>
                </c:pt>
                <c:pt idx="96">
                  <c:v>0.299625635147094</c:v>
                </c:pt>
                <c:pt idx="97">
                  <c:v>0.304203450679779</c:v>
                </c:pt>
                <c:pt idx="98">
                  <c:v>0.208505019545555</c:v>
                </c:pt>
                <c:pt idx="99">
                  <c:v>0.25919505953788702</c:v>
                </c:pt>
                <c:pt idx="100">
                  <c:v>0.27590030431747398</c:v>
                </c:pt>
                <c:pt idx="101">
                  <c:v>0.31254261732101402</c:v>
                </c:pt>
                <c:pt idx="102">
                  <c:v>0.27484938502311701</c:v>
                </c:pt>
                <c:pt idx="103">
                  <c:v>0.31412890553474399</c:v>
                </c:pt>
                <c:pt idx="104">
                  <c:v>0.300939470529556</c:v>
                </c:pt>
                <c:pt idx="105">
                  <c:v>0.343270033597946</c:v>
                </c:pt>
                <c:pt idx="106">
                  <c:v>0.20542530715465501</c:v>
                </c:pt>
                <c:pt idx="107">
                  <c:v>0.24718238413333801</c:v>
                </c:pt>
                <c:pt idx="108">
                  <c:v>0.29923477768897999</c:v>
                </c:pt>
                <c:pt idx="109">
                  <c:v>0.27722093462943997</c:v>
                </c:pt>
                <c:pt idx="110">
                  <c:v>0.217318400740623</c:v>
                </c:pt>
                <c:pt idx="111">
                  <c:v>0.26125085353851302</c:v>
                </c:pt>
                <c:pt idx="112">
                  <c:v>0.345001250505447</c:v>
                </c:pt>
                <c:pt idx="113">
                  <c:v>0.31116902828216503</c:v>
                </c:pt>
                <c:pt idx="114">
                  <c:v>0.28966411948204002</c:v>
                </c:pt>
                <c:pt idx="115">
                  <c:v>0.32695648074150002</c:v>
                </c:pt>
                <c:pt idx="116">
                  <c:v>0.23919220268726299</c:v>
                </c:pt>
                <c:pt idx="117">
                  <c:v>0.22564657032489699</c:v>
                </c:pt>
                <c:pt idx="118">
                  <c:v>0.24235290288925099</c:v>
                </c:pt>
                <c:pt idx="119">
                  <c:v>0.21015068888664201</c:v>
                </c:pt>
                <c:pt idx="120">
                  <c:v>0.30063036084175099</c:v>
                </c:pt>
                <c:pt idx="121">
                  <c:v>0.35655450820922802</c:v>
                </c:pt>
                <c:pt idx="122">
                  <c:v>0.217379391193389</c:v>
                </c:pt>
                <c:pt idx="123">
                  <c:v>0.28633770346641502</c:v>
                </c:pt>
                <c:pt idx="124">
                  <c:v>0.306515902280807</c:v>
                </c:pt>
                <c:pt idx="125">
                  <c:v>0.28897950053214999</c:v>
                </c:pt>
                <c:pt idx="126">
                  <c:v>0.232802003622055</c:v>
                </c:pt>
                <c:pt idx="127">
                  <c:v>0.27084547281265198</c:v>
                </c:pt>
              </c:numCache>
            </c:numRef>
          </c:xVal>
          <c:yVal>
            <c:numRef>
              <c:f>Sheet1!$B$2:$B$163</c:f>
              <c:numCache>
                <c:formatCode>0.00</c:formatCode>
                <c:ptCount val="162"/>
                <c:pt idx="0">
                  <c:v>147.80520381320599</c:v>
                </c:pt>
                <c:pt idx="1">
                  <c:v>151.47216667256899</c:v>
                </c:pt>
                <c:pt idx="2">
                  <c:v>106.956228432811</c:v>
                </c:pt>
                <c:pt idx="3">
                  <c:v>114.092139743562</c:v>
                </c:pt>
                <c:pt idx="4">
                  <c:v>130.331555220935</c:v>
                </c:pt>
                <c:pt idx="5">
                  <c:v>122.37856827259699</c:v>
                </c:pt>
                <c:pt idx="6">
                  <c:v>112.947453279313</c:v>
                </c:pt>
                <c:pt idx="7">
                  <c:v>124.102756614236</c:v>
                </c:pt>
                <c:pt idx="8">
                  <c:v>142.053125570991</c:v>
                </c:pt>
                <c:pt idx="9">
                  <c:v>147.90302327504801</c:v>
                </c:pt>
                <c:pt idx="10">
                  <c:v>105.250042073305</c:v>
                </c:pt>
                <c:pt idx="11">
                  <c:v>97.324812442747401</c:v>
                </c:pt>
                <c:pt idx="12">
                  <c:v>126.18072315952899</c:v>
                </c:pt>
                <c:pt idx="13">
                  <c:v>119.459182245308</c:v>
                </c:pt>
                <c:pt idx="14">
                  <c:v>100.390659792028</c:v>
                </c:pt>
                <c:pt idx="15">
                  <c:v>103.102938348032</c:v>
                </c:pt>
                <c:pt idx="16">
                  <c:v>118.803358549473</c:v>
                </c:pt>
                <c:pt idx="17">
                  <c:v>110.885926861195</c:v>
                </c:pt>
                <c:pt idx="18">
                  <c:v>122.948210126307</c:v>
                </c:pt>
                <c:pt idx="19">
                  <c:v>148.72012430582899</c:v>
                </c:pt>
                <c:pt idx="20">
                  <c:v>126.40143278295299</c:v>
                </c:pt>
                <c:pt idx="21">
                  <c:v>123.78003097747499</c:v>
                </c:pt>
                <c:pt idx="22">
                  <c:v>114.87185308301601</c:v>
                </c:pt>
                <c:pt idx="23">
                  <c:v>131.866332307438</c:v>
                </c:pt>
                <c:pt idx="24">
                  <c:v>134.106578741128</c:v>
                </c:pt>
                <c:pt idx="25">
                  <c:v>146.83857689826999</c:v>
                </c:pt>
                <c:pt idx="26">
                  <c:v>117.862871453541</c:v>
                </c:pt>
                <c:pt idx="27">
                  <c:v>136.743458728116</c:v>
                </c:pt>
                <c:pt idx="28">
                  <c:v>125.96720037942001</c:v>
                </c:pt>
                <c:pt idx="29">
                  <c:v>126.764650681124</c:v>
                </c:pt>
                <c:pt idx="30">
                  <c:v>109.209804724401</c:v>
                </c:pt>
                <c:pt idx="31">
                  <c:v>127.324152005377</c:v>
                </c:pt>
                <c:pt idx="32">
                  <c:v>153.41320970582601</c:v>
                </c:pt>
                <c:pt idx="33">
                  <c:v>142.81227740816999</c:v>
                </c:pt>
                <c:pt idx="34">
                  <c:v>114.784107128665</c:v>
                </c:pt>
                <c:pt idx="35">
                  <c:v>124.094624856712</c:v>
                </c:pt>
                <c:pt idx="36">
                  <c:v>147.87136164013</c:v>
                </c:pt>
                <c:pt idx="37">
                  <c:v>135.77945777941599</c:v>
                </c:pt>
                <c:pt idx="38">
                  <c:v>117.21041701327</c:v>
                </c:pt>
                <c:pt idx="39">
                  <c:v>124.723267453072</c:v>
                </c:pt>
                <c:pt idx="40">
                  <c:v>150.96426926170901</c:v>
                </c:pt>
                <c:pt idx="41">
                  <c:v>146.352815172985</c:v>
                </c:pt>
                <c:pt idx="42">
                  <c:v>116.162396318486</c:v>
                </c:pt>
                <c:pt idx="43">
                  <c:v>132.516603787858</c:v>
                </c:pt>
                <c:pt idx="44">
                  <c:v>143.95662934075699</c:v>
                </c:pt>
                <c:pt idx="45">
                  <c:v>130.938193567344</c:v>
                </c:pt>
                <c:pt idx="46">
                  <c:v>110.558342040124</c:v>
                </c:pt>
                <c:pt idx="47">
                  <c:v>119.638403514564</c:v>
                </c:pt>
                <c:pt idx="48">
                  <c:v>154.494287714423</c:v>
                </c:pt>
                <c:pt idx="49">
                  <c:v>158.89497307514401</c:v>
                </c:pt>
                <c:pt idx="50">
                  <c:v>122.437088587243</c:v>
                </c:pt>
                <c:pt idx="51">
                  <c:v>130.49808507284101</c:v>
                </c:pt>
                <c:pt idx="52">
                  <c:v>144.333896429063</c:v>
                </c:pt>
                <c:pt idx="53">
                  <c:v>140.09964876510199</c:v>
                </c:pt>
                <c:pt idx="54">
                  <c:v>120.838378737086</c:v>
                </c:pt>
                <c:pt idx="55">
                  <c:v>117.87807841679999</c:v>
                </c:pt>
                <c:pt idx="56">
                  <c:v>152.38737993520101</c:v>
                </c:pt>
                <c:pt idx="57">
                  <c:v>155.974201530079</c:v>
                </c:pt>
                <c:pt idx="58">
                  <c:v>123.33893739611599</c:v>
                </c:pt>
                <c:pt idx="59">
                  <c:v>128.50834769813699</c:v>
                </c:pt>
                <c:pt idx="60">
                  <c:v>149.68965853805699</c:v>
                </c:pt>
                <c:pt idx="61">
                  <c:v>135.76885415343301</c:v>
                </c:pt>
                <c:pt idx="62">
                  <c:v>116.281003873534</c:v>
                </c:pt>
                <c:pt idx="63">
                  <c:v>114.265593091604</c:v>
                </c:pt>
                <c:pt idx="64">
                  <c:v>106.99816666292701</c:v>
                </c:pt>
                <c:pt idx="65">
                  <c:v>99.142993945028195</c:v>
                </c:pt>
                <c:pt idx="66">
                  <c:v>98.468019354996997</c:v>
                </c:pt>
                <c:pt idx="67">
                  <c:v>117.517485592312</c:v>
                </c:pt>
                <c:pt idx="68">
                  <c:v>108.27487346325</c:v>
                </c:pt>
                <c:pt idx="69">
                  <c:v>105.59589275919799</c:v>
                </c:pt>
                <c:pt idx="70">
                  <c:v>91.619539816675996</c:v>
                </c:pt>
                <c:pt idx="71">
                  <c:v>111.140112410993</c:v>
                </c:pt>
                <c:pt idx="72">
                  <c:v>143.548900930179</c:v>
                </c:pt>
                <c:pt idx="73">
                  <c:v>143.07017530415999</c:v>
                </c:pt>
                <c:pt idx="76">
                  <c:v>116.24985341676501</c:v>
                </c:pt>
                <c:pt idx="77">
                  <c:v>108.510469696908</c:v>
                </c:pt>
                <c:pt idx="79">
                  <c:v>89.223792106092503</c:v>
                </c:pt>
                <c:pt idx="80">
                  <c:v>99.038885174955993</c:v>
                </c:pt>
                <c:pt idx="81">
                  <c:v>94.757852419060896</c:v>
                </c:pt>
                <c:pt idx="82">
                  <c:v>119.305477810399</c:v>
                </c:pt>
                <c:pt idx="84">
                  <c:v>94.711340163726206</c:v>
                </c:pt>
                <c:pt idx="85">
                  <c:v>93.504536282347303</c:v>
                </c:pt>
                <c:pt idx="86">
                  <c:v>98.837160178886606</c:v>
                </c:pt>
                <c:pt idx="88">
                  <c:v>101.952512228034</c:v>
                </c:pt>
                <c:pt idx="89">
                  <c:v>92.391694866943993</c:v>
                </c:pt>
                <c:pt idx="90">
                  <c:v>109.568061838573</c:v>
                </c:pt>
                <c:pt idx="91">
                  <c:v>110.071754417496</c:v>
                </c:pt>
                <c:pt idx="92">
                  <c:v>103.373244661181</c:v>
                </c:pt>
                <c:pt idx="93">
                  <c:v>103.634535757496</c:v>
                </c:pt>
                <c:pt idx="94">
                  <c:v>97.177614310367701</c:v>
                </c:pt>
                <c:pt idx="95">
                  <c:v>108.288380452225</c:v>
                </c:pt>
                <c:pt idx="96">
                  <c:v>141.96523828823601</c:v>
                </c:pt>
                <c:pt idx="97">
                  <c:v>152.10698132156</c:v>
                </c:pt>
                <c:pt idx="98">
                  <c:v>100.046149556458</c:v>
                </c:pt>
                <c:pt idx="99">
                  <c:v>103.004925857157</c:v>
                </c:pt>
                <c:pt idx="100">
                  <c:v>114.65923738196</c:v>
                </c:pt>
                <c:pt idx="101">
                  <c:v>116.37179111507599</c:v>
                </c:pt>
                <c:pt idx="102">
                  <c:v>100.131130157428</c:v>
                </c:pt>
                <c:pt idx="103">
                  <c:v>121.47909036363799</c:v>
                </c:pt>
                <c:pt idx="104">
                  <c:v>143.217939844776</c:v>
                </c:pt>
                <c:pt idx="105">
                  <c:v>145.89761777190799</c:v>
                </c:pt>
                <c:pt idx="108">
                  <c:v>115.50938915562401</c:v>
                </c:pt>
                <c:pt idx="109">
                  <c:v>114.497162603676</c:v>
                </c:pt>
                <c:pt idx="111">
                  <c:v>97.484056108548501</c:v>
                </c:pt>
                <c:pt idx="112">
                  <c:v>108.585768608197</c:v>
                </c:pt>
                <c:pt idx="113">
                  <c:v>107.23434811407699</c:v>
                </c:pt>
                <c:pt idx="114">
                  <c:v>106.239766476062</c:v>
                </c:pt>
                <c:pt idx="115">
                  <c:v>110.152013525163</c:v>
                </c:pt>
                <c:pt idx="116">
                  <c:v>100.399043315578</c:v>
                </c:pt>
                <c:pt idx="117">
                  <c:v>101.3693180531</c:v>
                </c:pt>
                <c:pt idx="118">
                  <c:v>113.124560058111</c:v>
                </c:pt>
                <c:pt idx="120">
                  <c:v>104.477282664806</c:v>
                </c:pt>
                <c:pt idx="121">
                  <c:v>118.355493880174</c:v>
                </c:pt>
                <c:pt idx="122">
                  <c:v>108.70694110789699</c:v>
                </c:pt>
                <c:pt idx="123">
                  <c:v>125.413100648062</c:v>
                </c:pt>
                <c:pt idx="124">
                  <c:v>113.91719285118199</c:v>
                </c:pt>
                <c:pt idx="125">
                  <c:v>114.358779963033</c:v>
                </c:pt>
                <c:pt idx="126">
                  <c:v>102.48686712807201</c:v>
                </c:pt>
                <c:pt idx="127">
                  <c:v>118.588802716168</c:v>
                </c:pt>
              </c:numCache>
            </c:numRef>
          </c:yVal>
          <c:smooth val="0"/>
          <c:extLst>
            <c:ext xmlns:c16="http://schemas.microsoft.com/office/drawing/2014/chart" uri="{C3380CC4-5D6E-409C-BE32-E72D297353CC}">
              <c16:uniqueId val="{00000001-C510-4963-9158-88A8B40D5920}"/>
            </c:ext>
          </c:extLst>
        </c:ser>
        <c:ser>
          <c:idx val="1"/>
          <c:order val="1"/>
          <c:tx>
            <c:strRef>
              <c:f>Sheet1!$C$1</c:f>
              <c:strCache>
                <c:ptCount val="1"/>
                <c:pt idx="0">
                  <c:v>Empty_top_load2</c:v>
                </c:pt>
              </c:strCache>
            </c:strRef>
          </c:tx>
          <c:spPr>
            <a:ln w="25400" cap="rnd">
              <a:noFill/>
              <a:round/>
            </a:ln>
            <a:effectLst/>
          </c:spPr>
          <c:marker>
            <c:symbol val="circle"/>
            <c:size val="5"/>
            <c:spPr>
              <a:solidFill>
                <a:schemeClr val="accent2"/>
              </a:solidFill>
              <a:ln w="9525">
                <a:solidFill>
                  <a:schemeClr val="accent2"/>
                </a:solidFill>
              </a:ln>
              <a:effectLst/>
            </c:spPr>
          </c:marker>
          <c:dPt>
            <c:idx val="55"/>
            <c:marker>
              <c:symbol val="circle"/>
              <c:size val="5"/>
              <c:spPr>
                <a:solidFill>
                  <a:srgbClr val="FF0000"/>
                </a:solidFill>
                <a:ln w="9525">
                  <a:solidFill>
                    <a:schemeClr val="accent2"/>
                  </a:solidFill>
                </a:ln>
                <a:effectLst/>
              </c:spPr>
            </c:marker>
            <c:bubble3D val="0"/>
            <c:extLst>
              <c:ext xmlns:c16="http://schemas.microsoft.com/office/drawing/2014/chart" uri="{C3380CC4-5D6E-409C-BE32-E72D297353CC}">
                <c16:uniqueId val="{00000002-C510-4963-9158-88A8B40D5920}"/>
              </c:ext>
            </c:extLst>
          </c:dPt>
          <c:xVal>
            <c:numRef>
              <c:f>Sheet1!$A$2:$A$163</c:f>
              <c:numCache>
                <c:formatCode>0.000</c:formatCode>
                <c:ptCount val="162"/>
                <c:pt idx="0">
                  <c:v>0.300886690616607</c:v>
                </c:pt>
                <c:pt idx="1">
                  <c:v>0.30506592988967801</c:v>
                </c:pt>
                <c:pt idx="2">
                  <c:v>0.24102678894996599</c:v>
                </c:pt>
                <c:pt idx="3">
                  <c:v>0.25493371486663802</c:v>
                </c:pt>
                <c:pt idx="4">
                  <c:v>0.28607651591300898</c:v>
                </c:pt>
                <c:pt idx="5">
                  <c:v>0.28059318661689697</c:v>
                </c:pt>
                <c:pt idx="6">
                  <c:v>0.23986436426639501</c:v>
                </c:pt>
                <c:pt idx="7">
                  <c:v>0.27452480792999201</c:v>
                </c:pt>
                <c:pt idx="8">
                  <c:v>0.30362600088119501</c:v>
                </c:pt>
                <c:pt idx="9">
                  <c:v>0.34571596980094899</c:v>
                </c:pt>
                <c:pt idx="10">
                  <c:v>0.22344060242176</c:v>
                </c:pt>
                <c:pt idx="11">
                  <c:v>0.223451077938079</c:v>
                </c:pt>
                <c:pt idx="12">
                  <c:v>0.30958330631256098</c:v>
                </c:pt>
                <c:pt idx="13">
                  <c:v>0.27734905481338501</c:v>
                </c:pt>
                <c:pt idx="14">
                  <c:v>0.22891910374164501</c:v>
                </c:pt>
                <c:pt idx="15">
                  <c:v>0.29122424125671298</c:v>
                </c:pt>
                <c:pt idx="16">
                  <c:v>0.31037816405296298</c:v>
                </c:pt>
                <c:pt idx="17">
                  <c:v>0.30260485410690302</c:v>
                </c:pt>
                <c:pt idx="18">
                  <c:v>0.295394986867904</c:v>
                </c:pt>
                <c:pt idx="19">
                  <c:v>0.38311609625816301</c:v>
                </c:pt>
                <c:pt idx="20">
                  <c:v>0.28257140517234802</c:v>
                </c:pt>
                <c:pt idx="21">
                  <c:v>0.311903446912765</c:v>
                </c:pt>
                <c:pt idx="22">
                  <c:v>0.23834815621375999</c:v>
                </c:pt>
                <c:pt idx="23">
                  <c:v>0.27993679046630798</c:v>
                </c:pt>
                <c:pt idx="24">
                  <c:v>0.30636671185493403</c:v>
                </c:pt>
                <c:pt idx="25">
                  <c:v>0.36160379648208602</c:v>
                </c:pt>
                <c:pt idx="26">
                  <c:v>0.244286864995956</c:v>
                </c:pt>
                <c:pt idx="27">
                  <c:v>0.26499816775321899</c:v>
                </c:pt>
                <c:pt idx="28">
                  <c:v>0.29968795180320701</c:v>
                </c:pt>
                <c:pt idx="29">
                  <c:v>0.26532694697379999</c:v>
                </c:pt>
                <c:pt idx="30">
                  <c:v>0.223048076033592</c:v>
                </c:pt>
                <c:pt idx="31">
                  <c:v>0.26926988363265902</c:v>
                </c:pt>
                <c:pt idx="32">
                  <c:v>0.29596966505050598</c:v>
                </c:pt>
                <c:pt idx="33">
                  <c:v>0.28462886810302701</c:v>
                </c:pt>
                <c:pt idx="34">
                  <c:v>0.24236665666103299</c:v>
                </c:pt>
                <c:pt idx="35">
                  <c:v>0.25432428717613198</c:v>
                </c:pt>
                <c:pt idx="36">
                  <c:v>0.35737279057502702</c:v>
                </c:pt>
                <c:pt idx="37">
                  <c:v>0.278405010700225</c:v>
                </c:pt>
                <c:pt idx="38">
                  <c:v>0.25668370723724299</c:v>
                </c:pt>
                <c:pt idx="39">
                  <c:v>0.29890519380569402</c:v>
                </c:pt>
                <c:pt idx="40">
                  <c:v>0.28627541661262501</c:v>
                </c:pt>
                <c:pt idx="41">
                  <c:v>0.32939046621322599</c:v>
                </c:pt>
                <c:pt idx="42">
                  <c:v>0.279570043087005</c:v>
                </c:pt>
                <c:pt idx="43">
                  <c:v>0.24020197987556399</c:v>
                </c:pt>
                <c:pt idx="44">
                  <c:v>0.29633888602256703</c:v>
                </c:pt>
                <c:pt idx="45">
                  <c:v>0.30167263746261502</c:v>
                </c:pt>
                <c:pt idx="46">
                  <c:v>0.24486283957958199</c:v>
                </c:pt>
                <c:pt idx="47">
                  <c:v>0.25332295894622803</c:v>
                </c:pt>
                <c:pt idx="48">
                  <c:v>0.32696279883384699</c:v>
                </c:pt>
                <c:pt idx="49">
                  <c:v>0.27839124202728199</c:v>
                </c:pt>
                <c:pt idx="50">
                  <c:v>0.25685968995094299</c:v>
                </c:pt>
                <c:pt idx="51">
                  <c:v>0.26414698362350397</c:v>
                </c:pt>
                <c:pt idx="52">
                  <c:v>0.305063545703887</c:v>
                </c:pt>
                <c:pt idx="53">
                  <c:v>0.27362734079360901</c:v>
                </c:pt>
                <c:pt idx="54">
                  <c:v>0.30191615223884499</c:v>
                </c:pt>
                <c:pt idx="55">
                  <c:v>0.23177582025527901</c:v>
                </c:pt>
                <c:pt idx="56">
                  <c:v>0.32356366515159601</c:v>
                </c:pt>
                <c:pt idx="57">
                  <c:v>0.35462290048599199</c:v>
                </c:pt>
                <c:pt idx="58">
                  <c:v>0.247610598802566</c:v>
                </c:pt>
                <c:pt idx="59">
                  <c:v>0.25085112452507002</c:v>
                </c:pt>
                <c:pt idx="60">
                  <c:v>0.35958001017570401</c:v>
                </c:pt>
                <c:pt idx="61">
                  <c:v>0.27956986427307101</c:v>
                </c:pt>
                <c:pt idx="62">
                  <c:v>0.261195749044418</c:v>
                </c:pt>
                <c:pt idx="63">
                  <c:v>0.27001783251762301</c:v>
                </c:pt>
                <c:pt idx="64">
                  <c:v>0.30302810668945301</c:v>
                </c:pt>
                <c:pt idx="65">
                  <c:v>0.30785411596298201</c:v>
                </c:pt>
                <c:pt idx="66">
                  <c:v>0.217622280120849</c:v>
                </c:pt>
                <c:pt idx="67">
                  <c:v>0.29161927103996199</c:v>
                </c:pt>
                <c:pt idx="68">
                  <c:v>0.29894378781318598</c:v>
                </c:pt>
                <c:pt idx="69">
                  <c:v>0.25159588456153797</c:v>
                </c:pt>
                <c:pt idx="70">
                  <c:v>0.23488081991672499</c:v>
                </c:pt>
                <c:pt idx="71">
                  <c:v>0.27967789769172602</c:v>
                </c:pt>
                <c:pt idx="72">
                  <c:v>0.28881874680519098</c:v>
                </c:pt>
                <c:pt idx="73">
                  <c:v>0.30663943290710399</c:v>
                </c:pt>
                <c:pt idx="74">
                  <c:v>0.234538584947586</c:v>
                </c:pt>
                <c:pt idx="75">
                  <c:v>0.19229905307292899</c:v>
                </c:pt>
                <c:pt idx="76">
                  <c:v>0.28391939401626498</c:v>
                </c:pt>
                <c:pt idx="77">
                  <c:v>0.305999815464019</c:v>
                </c:pt>
                <c:pt idx="78">
                  <c:v>0.24923448264598799</c:v>
                </c:pt>
                <c:pt idx="79">
                  <c:v>0.212925285100936</c:v>
                </c:pt>
                <c:pt idx="80">
                  <c:v>0.28976464271545399</c:v>
                </c:pt>
                <c:pt idx="81">
                  <c:v>0.31091141700744601</c:v>
                </c:pt>
                <c:pt idx="82">
                  <c:v>0.29968693852424599</c:v>
                </c:pt>
                <c:pt idx="83">
                  <c:v>0.34444952011108398</c:v>
                </c:pt>
                <c:pt idx="84">
                  <c:v>0.26044991612434298</c:v>
                </c:pt>
                <c:pt idx="85">
                  <c:v>0.23475387692451399</c:v>
                </c:pt>
                <c:pt idx="86">
                  <c:v>0.22610817849636</c:v>
                </c:pt>
                <c:pt idx="87">
                  <c:v>0.25782757997512801</c:v>
                </c:pt>
                <c:pt idx="88">
                  <c:v>0.32350611686706499</c:v>
                </c:pt>
                <c:pt idx="89">
                  <c:v>0.30182674527168202</c:v>
                </c:pt>
                <c:pt idx="90">
                  <c:v>0.231199696660041</c:v>
                </c:pt>
                <c:pt idx="91">
                  <c:v>0.28006845712661699</c:v>
                </c:pt>
                <c:pt idx="92">
                  <c:v>0.25906839966773898</c:v>
                </c:pt>
                <c:pt idx="93">
                  <c:v>0.23570080101490001</c:v>
                </c:pt>
                <c:pt idx="94">
                  <c:v>0.26826557517051602</c:v>
                </c:pt>
                <c:pt idx="95">
                  <c:v>0.25320816040039001</c:v>
                </c:pt>
                <c:pt idx="96">
                  <c:v>0.299625635147094</c:v>
                </c:pt>
                <c:pt idx="97">
                  <c:v>0.304203450679779</c:v>
                </c:pt>
                <c:pt idx="98">
                  <c:v>0.208505019545555</c:v>
                </c:pt>
                <c:pt idx="99">
                  <c:v>0.25919505953788702</c:v>
                </c:pt>
                <c:pt idx="100">
                  <c:v>0.27590030431747398</c:v>
                </c:pt>
                <c:pt idx="101">
                  <c:v>0.31254261732101402</c:v>
                </c:pt>
                <c:pt idx="102">
                  <c:v>0.27484938502311701</c:v>
                </c:pt>
                <c:pt idx="103">
                  <c:v>0.31412890553474399</c:v>
                </c:pt>
                <c:pt idx="104">
                  <c:v>0.300939470529556</c:v>
                </c:pt>
                <c:pt idx="105">
                  <c:v>0.343270033597946</c:v>
                </c:pt>
                <c:pt idx="106">
                  <c:v>0.20542530715465501</c:v>
                </c:pt>
                <c:pt idx="107">
                  <c:v>0.24718238413333801</c:v>
                </c:pt>
                <c:pt idx="108">
                  <c:v>0.29923477768897999</c:v>
                </c:pt>
                <c:pt idx="109">
                  <c:v>0.27722093462943997</c:v>
                </c:pt>
                <c:pt idx="110">
                  <c:v>0.217318400740623</c:v>
                </c:pt>
                <c:pt idx="111">
                  <c:v>0.26125085353851302</c:v>
                </c:pt>
                <c:pt idx="112">
                  <c:v>0.345001250505447</c:v>
                </c:pt>
                <c:pt idx="113">
                  <c:v>0.31116902828216503</c:v>
                </c:pt>
                <c:pt idx="114">
                  <c:v>0.28966411948204002</c:v>
                </c:pt>
                <c:pt idx="115">
                  <c:v>0.32695648074150002</c:v>
                </c:pt>
                <c:pt idx="116">
                  <c:v>0.23919220268726299</c:v>
                </c:pt>
                <c:pt idx="117">
                  <c:v>0.22564657032489699</c:v>
                </c:pt>
                <c:pt idx="118">
                  <c:v>0.24235290288925099</c:v>
                </c:pt>
                <c:pt idx="119">
                  <c:v>0.21015068888664201</c:v>
                </c:pt>
                <c:pt idx="120">
                  <c:v>0.30063036084175099</c:v>
                </c:pt>
                <c:pt idx="121">
                  <c:v>0.35655450820922802</c:v>
                </c:pt>
                <c:pt idx="122">
                  <c:v>0.217379391193389</c:v>
                </c:pt>
                <c:pt idx="123">
                  <c:v>0.28633770346641502</c:v>
                </c:pt>
                <c:pt idx="124">
                  <c:v>0.306515902280807</c:v>
                </c:pt>
                <c:pt idx="125">
                  <c:v>0.28897950053214999</c:v>
                </c:pt>
                <c:pt idx="126">
                  <c:v>0.232802003622055</c:v>
                </c:pt>
                <c:pt idx="127">
                  <c:v>0.27084547281265198</c:v>
                </c:pt>
              </c:numCache>
            </c:numRef>
          </c:xVal>
          <c:yVal>
            <c:numRef>
              <c:f>Sheet1!$C$2:$C$163</c:f>
              <c:numCache>
                <c:formatCode>General</c:formatCode>
                <c:ptCount val="162"/>
                <c:pt idx="74" formatCode="0.00">
                  <c:v>83.449612092643505</c:v>
                </c:pt>
                <c:pt idx="75" formatCode="0.00">
                  <c:v>75.448954466181206</c:v>
                </c:pt>
                <c:pt idx="78" formatCode="0.00">
                  <c:v>87.145886571384196</c:v>
                </c:pt>
                <c:pt idx="83" formatCode="0.00">
                  <c:v>72.784009031819295</c:v>
                </c:pt>
                <c:pt idx="87" formatCode="0.00">
                  <c:v>78.358449597459696</c:v>
                </c:pt>
                <c:pt idx="106" formatCode="0.00">
                  <c:v>88.847589607983593</c:v>
                </c:pt>
                <c:pt idx="107" formatCode="0.00">
                  <c:v>88.714960320307497</c:v>
                </c:pt>
                <c:pt idx="110" formatCode="0.00">
                  <c:v>87.494345291518599</c:v>
                </c:pt>
                <c:pt idx="119" formatCode="0.00">
                  <c:v>77.554431142137204</c:v>
                </c:pt>
              </c:numCache>
            </c:numRef>
          </c:yVal>
          <c:smooth val="0"/>
          <c:extLst>
            <c:ext xmlns:c16="http://schemas.microsoft.com/office/drawing/2014/chart" uri="{C3380CC4-5D6E-409C-BE32-E72D297353CC}">
              <c16:uniqueId val="{00000003-C510-4963-9158-88A8B40D5920}"/>
            </c:ext>
          </c:extLst>
        </c:ser>
        <c:dLbls>
          <c:showLegendKey val="0"/>
          <c:showVal val="0"/>
          <c:showCatName val="0"/>
          <c:showSerName val="0"/>
          <c:showPercent val="0"/>
          <c:showBubbleSize val="0"/>
        </c:dLbls>
        <c:axId val="1491954703"/>
        <c:axId val="1491958543"/>
      </c:scatterChart>
      <c:valAx>
        <c:axId val="1491954703"/>
        <c:scaling>
          <c:orientation val="minMax"/>
          <c:min val="0.14000000000000001"/>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Sth12</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crossAx val="1491958543"/>
        <c:crosses val="autoZero"/>
        <c:crossBetween val="midCat"/>
        <c:majorUnit val="0.1"/>
      </c:valAx>
      <c:valAx>
        <c:axId val="1491958543"/>
        <c:scaling>
          <c:orientation val="minMax"/>
          <c:min val="70"/>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Empty Top Load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491954703"/>
        <c:crosses val="autoZero"/>
        <c:crossBetween val="midCat"/>
        <c:majorUnit val="20"/>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Sth Value</c:v>
                </c:pt>
              </c:strCache>
            </c:strRef>
          </c:tx>
          <c:spPr>
            <a:ln w="9525" cap="rnd">
              <a:solidFill>
                <a:schemeClr val="accent1"/>
              </a:solidFill>
              <a:prstDash val="lgDash"/>
              <a:round/>
            </a:ln>
            <a:effectLst/>
          </c:spPr>
          <c:marker>
            <c:symbol val="circle"/>
            <c:size val="5"/>
            <c:spPr>
              <a:solidFill>
                <a:schemeClr val="accent1">
                  <a:lumMod val="60000"/>
                  <a:lumOff val="40000"/>
                </a:schemeClr>
              </a:solidFill>
              <a:ln w="9525">
                <a:solidFill>
                  <a:schemeClr val="accent1"/>
                </a:solidFill>
                <a:prstDash val="lgDash"/>
              </a:ln>
              <a:effectLst/>
            </c:spPr>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Sheet1!$B$2:$B$16</c:f>
              <c:numCache>
                <c:formatCode>General</c:formatCode>
                <c:ptCount val="15"/>
                <c:pt idx="0">
                  <c:v>0.24331177679108984</c:v>
                </c:pt>
                <c:pt idx="1">
                  <c:v>0.22991162961647835</c:v>
                </c:pt>
                <c:pt idx="2">
                  <c:v>0.25918417690712731</c:v>
                </c:pt>
                <c:pt idx="3">
                  <c:v>0.26581357180336374</c:v>
                </c:pt>
                <c:pt idx="4">
                  <c:v>0.26548091782095989</c:v>
                </c:pt>
                <c:pt idx="5">
                  <c:v>0.26554204348796678</c:v>
                </c:pt>
                <c:pt idx="6">
                  <c:v>0.26548671887980568</c:v>
                </c:pt>
                <c:pt idx="7">
                  <c:v>0.27265789093058784</c:v>
                </c:pt>
                <c:pt idx="8">
                  <c:v>0.29150090375800192</c:v>
                </c:pt>
                <c:pt idx="9">
                  <c:v>0.31189248370535577</c:v>
                </c:pt>
                <c:pt idx="10">
                  <c:v>0.3035071972343657</c:v>
                </c:pt>
                <c:pt idx="11">
                  <c:v>0.23894292668060022</c:v>
                </c:pt>
                <c:pt idx="12">
                  <c:v>0.18007613690914931</c:v>
                </c:pt>
                <c:pt idx="13">
                  <c:v>0.18247589294189287</c:v>
                </c:pt>
                <c:pt idx="14">
                  <c:v>0.17838772423105476</c:v>
                </c:pt>
              </c:numCache>
            </c:numRef>
          </c:val>
          <c:smooth val="0"/>
          <c:extLst>
            <c:ext xmlns:c16="http://schemas.microsoft.com/office/drawing/2014/chart" uri="{C3380CC4-5D6E-409C-BE32-E72D297353CC}">
              <c16:uniqueId val="{00000000-C146-4B85-BAAC-1C8AD8436E7C}"/>
            </c:ext>
          </c:extLst>
        </c:ser>
        <c:dLbls>
          <c:showLegendKey val="0"/>
          <c:showVal val="0"/>
          <c:showCatName val="0"/>
          <c:showSerName val="0"/>
          <c:showPercent val="0"/>
          <c:showBubbleSize val="0"/>
        </c:dLbls>
        <c:marker val="1"/>
        <c:smooth val="0"/>
        <c:axId val="1327919408"/>
        <c:axId val="1327907888"/>
      </c:lineChart>
      <c:lineChart>
        <c:grouping val="standard"/>
        <c:varyColors val="0"/>
        <c:ser>
          <c:idx val="1"/>
          <c:order val="1"/>
          <c:tx>
            <c:strRef>
              <c:f>Sheet1!$C$1</c:f>
              <c:strCache>
                <c:ptCount val="1"/>
                <c:pt idx="0">
                  <c:v>Modulus Value</c:v>
                </c:pt>
              </c:strCache>
            </c:strRef>
          </c:tx>
          <c:spPr>
            <a:ln w="12700" cap="rnd">
              <a:solidFill>
                <a:schemeClr val="accent2"/>
              </a:solidFill>
              <a:prstDash val="lgDash"/>
              <a:round/>
            </a:ln>
            <a:effectLst/>
          </c:spPr>
          <c:marker>
            <c:symbol val="circle"/>
            <c:size val="5"/>
            <c:spPr>
              <a:solidFill>
                <a:schemeClr val="accent2">
                  <a:lumMod val="60000"/>
                  <a:lumOff val="40000"/>
                </a:schemeClr>
              </a:solidFill>
              <a:ln w="12700">
                <a:solidFill>
                  <a:schemeClr val="accent2"/>
                </a:solidFill>
                <a:prstDash val="lgDash"/>
              </a:ln>
              <a:effectLst/>
            </c:spPr>
          </c:marker>
          <c:cat>
            <c:numRef>
              <c:f>Sheet1!$A$2:$A$16</c:f>
              <c:numCache>
                <c:formatCode>General</c:formatCode>
                <c:ptCount val="1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numCache>
            </c:numRef>
          </c:cat>
          <c:val>
            <c:numRef>
              <c:f>Sheet1!$C$2:$C$16</c:f>
              <c:numCache>
                <c:formatCode>General</c:formatCode>
                <c:ptCount val="15"/>
                <c:pt idx="0">
                  <c:v>4518.7340059257549</c:v>
                </c:pt>
                <c:pt idx="1">
                  <c:v>4906.4945512806726</c:v>
                </c:pt>
                <c:pt idx="2">
                  <c:v>4737.284506739642</c:v>
                </c:pt>
                <c:pt idx="3">
                  <c:v>4714.2575835694697</c:v>
                </c:pt>
                <c:pt idx="4">
                  <c:v>4715.2986427416126</c:v>
                </c:pt>
                <c:pt idx="5">
                  <c:v>4713.9445688496735</c:v>
                </c:pt>
                <c:pt idx="6">
                  <c:v>4710.6949886608063</c:v>
                </c:pt>
                <c:pt idx="7">
                  <c:v>4645.0860680405458</c:v>
                </c:pt>
                <c:pt idx="8">
                  <c:v>4502.3996975615119</c:v>
                </c:pt>
                <c:pt idx="9">
                  <c:v>4379.5836677154675</c:v>
                </c:pt>
                <c:pt idx="10">
                  <c:v>4432.4340245527237</c:v>
                </c:pt>
                <c:pt idx="11">
                  <c:v>5057.0056714133489</c:v>
                </c:pt>
                <c:pt idx="12">
                  <c:v>6448.5729683227437</c:v>
                </c:pt>
                <c:pt idx="13">
                  <c:v>6355.9216229924259</c:v>
                </c:pt>
                <c:pt idx="14">
                  <c:v>6511.5442799680904</c:v>
                </c:pt>
              </c:numCache>
            </c:numRef>
          </c:val>
          <c:smooth val="0"/>
          <c:extLst>
            <c:ext xmlns:c16="http://schemas.microsoft.com/office/drawing/2014/chart" uri="{C3380CC4-5D6E-409C-BE32-E72D297353CC}">
              <c16:uniqueId val="{00000001-C146-4B85-BAAC-1C8AD8436E7C}"/>
            </c:ext>
          </c:extLst>
        </c:ser>
        <c:dLbls>
          <c:showLegendKey val="0"/>
          <c:showVal val="0"/>
          <c:showCatName val="0"/>
          <c:showSerName val="0"/>
          <c:showPercent val="0"/>
          <c:showBubbleSize val="0"/>
        </c:dLbls>
        <c:marker val="1"/>
        <c:smooth val="0"/>
        <c:axId val="1911970384"/>
        <c:axId val="1911961744"/>
      </c:lineChart>
      <c:catAx>
        <c:axId val="1327919408"/>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000"/>
                  <a:t>Bottle</a:t>
                </a:r>
                <a:r>
                  <a:rPr lang="en-US" sz="1000" baseline="0"/>
                  <a:t> Point</a:t>
                </a:r>
                <a:endParaRPr lang="en-US" sz="100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327907888"/>
        <c:crosses val="autoZero"/>
        <c:auto val="1"/>
        <c:lblAlgn val="ctr"/>
        <c:lblOffset val="100"/>
        <c:noMultiLvlLbl val="0"/>
      </c:catAx>
      <c:valAx>
        <c:axId val="1327907888"/>
        <c:scaling>
          <c:orientation val="minMax"/>
          <c:min val="0.16000000000000003"/>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sz="1000"/>
                  <a:t>Avg. Thickness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327919408"/>
        <c:crosses val="autoZero"/>
        <c:crossBetween val="between"/>
        <c:majorUnit val="4.0000000000000008E-2"/>
      </c:valAx>
      <c:valAx>
        <c:axId val="1911961744"/>
        <c:scaling>
          <c:orientation val="minMax"/>
          <c:min val="4000"/>
        </c:scaling>
        <c:delete val="0"/>
        <c:axPos val="r"/>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000"/>
                  <a:t>Avg. Modulus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1911970384"/>
        <c:crosses val="max"/>
        <c:crossBetween val="between"/>
        <c:majorUnit val="800"/>
      </c:valAx>
      <c:catAx>
        <c:axId val="1911970384"/>
        <c:scaling>
          <c:orientation val="minMax"/>
        </c:scaling>
        <c:delete val="1"/>
        <c:axPos val="b"/>
        <c:numFmt formatCode="General" sourceLinked="1"/>
        <c:majorTickMark val="out"/>
        <c:minorTickMark val="none"/>
        <c:tickLblPos val="nextTo"/>
        <c:crossAx val="1911961744"/>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sth1</c:v>
                </c:pt>
              </c:strCache>
            </c:strRef>
          </c:tx>
          <c:spPr>
            <a:solidFill>
              <a:schemeClr val="accent1">
                <a:lumMod val="40000"/>
                <a:lumOff val="60000"/>
              </a:schemeClr>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9-324C-49F5-8745-D636758A4C74}"/>
                </c:ext>
              </c:extLst>
            </c:dLbl>
            <c:dLbl>
              <c:idx val="3"/>
              <c:delete val="1"/>
              <c:extLst>
                <c:ext xmlns:c15="http://schemas.microsoft.com/office/drawing/2012/chart" uri="{CE6537A1-D6FC-4f65-9D91-7224C49458BB}"/>
                <c:ext xmlns:c16="http://schemas.microsoft.com/office/drawing/2014/chart" uri="{C3380CC4-5D6E-409C-BE32-E72D297353CC}">
                  <c16:uniqueId val="{00000008-324C-49F5-8745-D636758A4C7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Sheet1!$B$2:$B$5</c:f>
              <c:numCache>
                <c:formatCode>0.0</c:formatCode>
                <c:ptCount val="4"/>
                <c:pt idx="0">
                  <c:v>0.32</c:v>
                </c:pt>
                <c:pt idx="1">
                  <c:v>0.26</c:v>
                </c:pt>
                <c:pt idx="2">
                  <c:v>0.02</c:v>
                </c:pt>
                <c:pt idx="3">
                  <c:v>0.01</c:v>
                </c:pt>
              </c:numCache>
            </c:numRef>
          </c:val>
          <c:extLst>
            <c:ext xmlns:c16="http://schemas.microsoft.com/office/drawing/2014/chart" uri="{C3380CC4-5D6E-409C-BE32-E72D297353CC}">
              <c16:uniqueId val="{00000000-324C-49F5-8745-D636758A4C74}"/>
            </c:ext>
          </c:extLst>
        </c:ser>
        <c:ser>
          <c:idx val="1"/>
          <c:order val="1"/>
          <c:tx>
            <c:strRef>
              <c:f>Sheet1!$C$1</c:f>
              <c:strCache>
                <c:ptCount val="1"/>
                <c:pt idx="0">
                  <c:v>sth2</c:v>
                </c:pt>
              </c:strCache>
            </c:strRef>
          </c:tx>
          <c:spPr>
            <a:solidFill>
              <a:schemeClr val="accent2">
                <a:lumMod val="60000"/>
                <a:lumOff val="40000"/>
              </a:schemeClr>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7-324C-49F5-8745-D636758A4C7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Sheet1!$C$2:$C$5</c:f>
              <c:numCache>
                <c:formatCode>0.0</c:formatCode>
                <c:ptCount val="4"/>
                <c:pt idx="1">
                  <c:v>0.19</c:v>
                </c:pt>
                <c:pt idx="3">
                  <c:v>0.01</c:v>
                </c:pt>
              </c:numCache>
            </c:numRef>
          </c:val>
          <c:extLst>
            <c:ext xmlns:c16="http://schemas.microsoft.com/office/drawing/2014/chart" uri="{C3380CC4-5D6E-409C-BE32-E72D297353CC}">
              <c16:uniqueId val="{00000001-324C-49F5-8745-D636758A4C74}"/>
            </c:ext>
          </c:extLst>
        </c:ser>
        <c:ser>
          <c:idx val="2"/>
          <c:order val="2"/>
          <c:tx>
            <c:strRef>
              <c:f>Sheet1!$D$1</c:f>
              <c:strCache>
                <c:ptCount val="1"/>
                <c:pt idx="0">
                  <c:v>sth3</c:v>
                </c:pt>
              </c:strCache>
            </c:strRef>
          </c:tx>
          <c:spPr>
            <a:solidFill>
              <a:schemeClr val="accent6">
                <a:lumMod val="40000"/>
                <a:lumOff val="6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B-324C-49F5-8745-D636758A4C7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Sheet1!$D$2:$D$5</c:f>
              <c:numCache>
                <c:formatCode>0.0</c:formatCode>
                <c:ptCount val="4"/>
                <c:pt idx="0">
                  <c:v>0</c:v>
                </c:pt>
                <c:pt idx="1">
                  <c:v>0.2</c:v>
                </c:pt>
                <c:pt idx="2">
                  <c:v>0.38</c:v>
                </c:pt>
                <c:pt idx="3">
                  <c:v>0.67</c:v>
                </c:pt>
              </c:numCache>
            </c:numRef>
          </c:val>
          <c:extLst>
            <c:ext xmlns:c16="http://schemas.microsoft.com/office/drawing/2014/chart" uri="{C3380CC4-5D6E-409C-BE32-E72D297353CC}">
              <c16:uniqueId val="{00000002-324C-49F5-8745-D636758A4C74}"/>
            </c:ext>
          </c:extLst>
        </c:ser>
        <c:ser>
          <c:idx val="3"/>
          <c:order val="3"/>
          <c:tx>
            <c:strRef>
              <c:f>Sheet1!$E$1</c:f>
              <c:strCache>
                <c:ptCount val="1"/>
                <c:pt idx="0">
                  <c:v>sth4</c:v>
                </c:pt>
              </c:strCache>
            </c:strRef>
          </c:tx>
          <c:spPr>
            <a:solidFill>
              <a:schemeClr val="accent4">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Sheet1!$E$2:$E$5</c:f>
              <c:numCache>
                <c:formatCode>0.0</c:formatCode>
                <c:ptCount val="4"/>
                <c:pt idx="0">
                  <c:v>0.21</c:v>
                </c:pt>
                <c:pt idx="1">
                  <c:v>0.19</c:v>
                </c:pt>
                <c:pt idx="2">
                  <c:v>0.51</c:v>
                </c:pt>
                <c:pt idx="3">
                  <c:v>0.22</c:v>
                </c:pt>
              </c:numCache>
            </c:numRef>
          </c:val>
          <c:extLst>
            <c:ext xmlns:c16="http://schemas.microsoft.com/office/drawing/2014/chart" uri="{C3380CC4-5D6E-409C-BE32-E72D297353CC}">
              <c16:uniqueId val="{00000003-324C-49F5-8745-D636758A4C74}"/>
            </c:ext>
          </c:extLst>
        </c:ser>
        <c:ser>
          <c:idx val="4"/>
          <c:order val="4"/>
          <c:tx>
            <c:strRef>
              <c:f>Sheet1!$F$1</c:f>
              <c:strCache>
                <c:ptCount val="1"/>
                <c:pt idx="0">
                  <c:v>sth5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Sheet1!$F$2:$F$5</c:f>
              <c:numCache>
                <c:formatCode>0.0</c:formatCode>
                <c:ptCount val="4"/>
                <c:pt idx="0">
                  <c:v>0.21</c:v>
                </c:pt>
                <c:pt idx="1">
                  <c:v>0.12</c:v>
                </c:pt>
                <c:pt idx="2">
                  <c:v>7.0000000000000007E-2</c:v>
                </c:pt>
                <c:pt idx="3">
                  <c:v>0.08</c:v>
                </c:pt>
              </c:numCache>
            </c:numRef>
          </c:val>
          <c:extLst>
            <c:ext xmlns:c16="http://schemas.microsoft.com/office/drawing/2014/chart" uri="{C3380CC4-5D6E-409C-BE32-E72D297353CC}">
              <c16:uniqueId val="{00000004-324C-49F5-8745-D636758A4C74}"/>
            </c:ext>
          </c:extLst>
        </c:ser>
        <c:ser>
          <c:idx val="5"/>
          <c:order val="5"/>
          <c:tx>
            <c:strRef>
              <c:f>Sheet1!$G$1</c:f>
              <c:strCache>
                <c:ptCount val="1"/>
                <c:pt idx="0">
                  <c:v>sth6</c:v>
                </c:pt>
              </c:strCache>
            </c:strRef>
          </c:tx>
          <c:spPr>
            <a:solidFill>
              <a:schemeClr val="tx2">
                <a:lumMod val="60000"/>
                <a:lumOff val="40000"/>
              </a:schemeClr>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6-324C-49F5-8745-D636758A4C7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Sheet1!$G$2:$G$5</c:f>
              <c:numCache>
                <c:formatCode>General</c:formatCode>
                <c:ptCount val="4"/>
                <c:pt idx="0" formatCode="0.0">
                  <c:v>0.25</c:v>
                </c:pt>
                <c:pt idx="2" formatCode="0.0">
                  <c:v>0.02</c:v>
                </c:pt>
              </c:numCache>
            </c:numRef>
          </c:val>
          <c:extLst>
            <c:ext xmlns:c16="http://schemas.microsoft.com/office/drawing/2014/chart" uri="{C3380CC4-5D6E-409C-BE32-E72D297353CC}">
              <c16:uniqueId val="{00000005-324C-49F5-8745-D636758A4C74}"/>
            </c:ext>
          </c:extLst>
        </c:ser>
        <c:dLbls>
          <c:dLblPos val="ctr"/>
          <c:showLegendKey val="0"/>
          <c:showVal val="1"/>
          <c:showCatName val="0"/>
          <c:showSerName val="0"/>
          <c:showPercent val="0"/>
          <c:showBubbleSize val="0"/>
        </c:dLbls>
        <c:gapWidth val="50"/>
        <c:overlap val="100"/>
        <c:axId val="1076359632"/>
        <c:axId val="1076347632"/>
      </c:barChart>
      <c:catAx>
        <c:axId val="107635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076347632"/>
        <c:crosses val="autoZero"/>
        <c:auto val="1"/>
        <c:lblAlgn val="ctr"/>
        <c:lblOffset val="100"/>
        <c:noMultiLvlLbl val="0"/>
      </c:catAx>
      <c:valAx>
        <c:axId val="1076347632"/>
        <c:scaling>
          <c:orientation val="minMax"/>
          <c:max val="1"/>
        </c:scaling>
        <c:delete val="1"/>
        <c:axPos val="l"/>
        <c:numFmt formatCode="0.0" sourceLinked="1"/>
        <c:majorTickMark val="none"/>
        <c:minorTickMark val="none"/>
        <c:tickLblPos val="nextTo"/>
        <c:crossAx val="107635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20000"/>
          <a:lumOff val="80000"/>
        </a:schemeClr>
      </a:solid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sth1</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Sheet1!$B$2:$B$5</c:f>
              <c:numCache>
                <c:formatCode>General</c:formatCode>
                <c:ptCount val="4"/>
              </c:numCache>
            </c:numRef>
          </c:val>
          <c:extLst>
            <c:ext xmlns:c16="http://schemas.microsoft.com/office/drawing/2014/chart" uri="{C3380CC4-5D6E-409C-BE32-E72D297353CC}">
              <c16:uniqueId val="{00000000-6354-4E64-9F6F-AD9FBE81F309}"/>
            </c:ext>
          </c:extLst>
        </c:ser>
        <c:ser>
          <c:idx val="1"/>
          <c:order val="1"/>
          <c:tx>
            <c:strRef>
              <c:f>Sheet1!$C$1</c:f>
              <c:strCache>
                <c:ptCount val="1"/>
                <c:pt idx="0">
                  <c:v>sth2</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Sheet1!$C$2:$C$5</c:f>
              <c:numCache>
                <c:formatCode>0.0</c:formatCode>
                <c:ptCount val="4"/>
                <c:pt idx="1">
                  <c:v>0.26</c:v>
                </c:pt>
                <c:pt idx="2">
                  <c:v>0.11</c:v>
                </c:pt>
                <c:pt idx="3">
                  <c:v>0.16</c:v>
                </c:pt>
              </c:numCache>
            </c:numRef>
          </c:val>
          <c:extLst>
            <c:ext xmlns:c16="http://schemas.microsoft.com/office/drawing/2014/chart" uri="{C3380CC4-5D6E-409C-BE32-E72D297353CC}">
              <c16:uniqueId val="{00000001-6354-4E64-9F6F-AD9FBE81F309}"/>
            </c:ext>
          </c:extLst>
        </c:ser>
        <c:ser>
          <c:idx val="2"/>
          <c:order val="2"/>
          <c:tx>
            <c:strRef>
              <c:f>Sheet1!$D$1</c:f>
              <c:strCache>
                <c:ptCount val="1"/>
                <c:pt idx="0">
                  <c:v>sth3</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Sheet1!$D$2:$D$5</c:f>
              <c:numCache>
                <c:formatCode>0.0</c:formatCode>
                <c:ptCount val="4"/>
                <c:pt idx="0">
                  <c:v>0.09</c:v>
                </c:pt>
                <c:pt idx="1">
                  <c:v>0.27</c:v>
                </c:pt>
                <c:pt idx="2">
                  <c:v>0.21</c:v>
                </c:pt>
                <c:pt idx="3">
                  <c:v>0.28999999999999998</c:v>
                </c:pt>
              </c:numCache>
            </c:numRef>
          </c:val>
          <c:extLst>
            <c:ext xmlns:c16="http://schemas.microsoft.com/office/drawing/2014/chart" uri="{C3380CC4-5D6E-409C-BE32-E72D297353CC}">
              <c16:uniqueId val="{00000002-6354-4E64-9F6F-AD9FBE81F309}"/>
            </c:ext>
          </c:extLst>
        </c:ser>
        <c:ser>
          <c:idx val="3"/>
          <c:order val="3"/>
          <c:tx>
            <c:strRef>
              <c:f>Sheet1!$E$1</c:f>
              <c:strCache>
                <c:ptCount val="1"/>
                <c:pt idx="0">
                  <c:v>sth4</c:v>
                </c:pt>
              </c:strCache>
            </c:strRef>
          </c:tx>
          <c:spPr>
            <a:solidFill>
              <a:schemeClr val="accent4">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Sheet1!$E$2:$E$5</c:f>
              <c:numCache>
                <c:formatCode>0.0</c:formatCode>
                <c:ptCount val="4"/>
                <c:pt idx="0">
                  <c:v>0.27</c:v>
                </c:pt>
                <c:pt idx="1">
                  <c:v>0.15</c:v>
                </c:pt>
                <c:pt idx="2">
                  <c:v>0.22</c:v>
                </c:pt>
                <c:pt idx="3">
                  <c:v>0.25</c:v>
                </c:pt>
              </c:numCache>
            </c:numRef>
          </c:val>
          <c:extLst>
            <c:ext xmlns:c16="http://schemas.microsoft.com/office/drawing/2014/chart" uri="{C3380CC4-5D6E-409C-BE32-E72D297353CC}">
              <c16:uniqueId val="{00000003-6354-4E64-9F6F-AD9FBE81F309}"/>
            </c:ext>
          </c:extLst>
        </c:ser>
        <c:ser>
          <c:idx val="4"/>
          <c:order val="4"/>
          <c:tx>
            <c:strRef>
              <c:f>Sheet1!$F$1</c:f>
              <c:strCache>
                <c:ptCount val="1"/>
                <c:pt idx="0">
                  <c:v>sth5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Sheet1!$F$2:$F$5</c:f>
              <c:numCache>
                <c:formatCode>0.0</c:formatCode>
                <c:ptCount val="4"/>
                <c:pt idx="0">
                  <c:v>0.09</c:v>
                </c:pt>
                <c:pt idx="1">
                  <c:v>0.12</c:v>
                </c:pt>
                <c:pt idx="2">
                  <c:v>0.21</c:v>
                </c:pt>
                <c:pt idx="3">
                  <c:v>0.19</c:v>
                </c:pt>
              </c:numCache>
            </c:numRef>
          </c:val>
          <c:extLst>
            <c:ext xmlns:c16="http://schemas.microsoft.com/office/drawing/2014/chart" uri="{C3380CC4-5D6E-409C-BE32-E72D297353CC}">
              <c16:uniqueId val="{00000004-6354-4E64-9F6F-AD9FBE81F309}"/>
            </c:ext>
          </c:extLst>
        </c:ser>
        <c:ser>
          <c:idx val="5"/>
          <c:order val="5"/>
          <c:tx>
            <c:strRef>
              <c:f>Sheet1!$G$1</c:f>
              <c:strCache>
                <c:ptCount val="1"/>
                <c:pt idx="0">
                  <c:v>sth6</c:v>
                </c:pt>
              </c:strCache>
            </c:strRef>
          </c:tx>
          <c:spPr>
            <a:solidFill>
              <a:srgbClr val="00B050"/>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8-6354-4E64-9F6F-AD9FBE81F309}"/>
              </c:ext>
            </c:extLst>
          </c:dPt>
          <c:dLbls>
            <c:dLbl>
              <c:idx val="3"/>
              <c:delete val="1"/>
              <c:extLst>
                <c:ext xmlns:c15="http://schemas.microsoft.com/office/drawing/2012/chart" uri="{CE6537A1-D6FC-4f65-9D91-7224C49458BB}"/>
                <c:ext xmlns:c16="http://schemas.microsoft.com/office/drawing/2014/chart" uri="{C3380CC4-5D6E-409C-BE32-E72D297353CC}">
                  <c16:uniqueId val="{00000009-6354-4E64-9F6F-AD9FBE81F30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Sheet1!$G$2:$G$5</c:f>
              <c:numCache>
                <c:formatCode>General</c:formatCode>
                <c:ptCount val="4"/>
                <c:pt idx="0" formatCode="0.0">
                  <c:v>0.18</c:v>
                </c:pt>
                <c:pt idx="2">
                  <c:v>0.2</c:v>
                </c:pt>
                <c:pt idx="3">
                  <c:v>0.1</c:v>
                </c:pt>
              </c:numCache>
            </c:numRef>
          </c:val>
          <c:extLst>
            <c:ext xmlns:c16="http://schemas.microsoft.com/office/drawing/2014/chart" uri="{C3380CC4-5D6E-409C-BE32-E72D297353CC}">
              <c16:uniqueId val="{00000005-6354-4E64-9F6F-AD9FBE81F309}"/>
            </c:ext>
          </c:extLst>
        </c:ser>
        <c:ser>
          <c:idx val="6"/>
          <c:order val="6"/>
          <c:tx>
            <c:strRef>
              <c:f>Sheet1!$H$1</c:f>
              <c:strCache>
                <c:ptCount val="1"/>
                <c:pt idx="0">
                  <c:v>sth7</c:v>
                </c:pt>
              </c:strCache>
            </c:strRef>
          </c:tx>
          <c:spPr>
            <a:solidFill>
              <a:schemeClr val="bg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Sheet1!$H$2:$H$5</c:f>
              <c:numCache>
                <c:formatCode>General</c:formatCode>
                <c:ptCount val="4"/>
                <c:pt idx="0" formatCode="0.0">
                  <c:v>0.36</c:v>
                </c:pt>
              </c:numCache>
            </c:numRef>
          </c:val>
          <c:extLst>
            <c:ext xmlns:c16="http://schemas.microsoft.com/office/drawing/2014/chart" uri="{C3380CC4-5D6E-409C-BE32-E72D297353CC}">
              <c16:uniqueId val="{00000006-6354-4E64-9F6F-AD9FBE81F309}"/>
            </c:ext>
          </c:extLst>
        </c:ser>
        <c:ser>
          <c:idx val="7"/>
          <c:order val="7"/>
          <c:tx>
            <c:strRef>
              <c:f>Sheet1!$I$1</c:f>
              <c:strCache>
                <c:ptCount val="1"/>
                <c:pt idx="0">
                  <c:v>sth8</c:v>
                </c:pt>
              </c:strCache>
            </c:strRef>
          </c:tx>
          <c:spPr>
            <a:solidFill>
              <a:srgbClr val="E4D2F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Sheet1!$I$2:$I$5</c:f>
              <c:numCache>
                <c:formatCode>0.0</c:formatCode>
                <c:ptCount val="4"/>
                <c:pt idx="1">
                  <c:v>0.15</c:v>
                </c:pt>
              </c:numCache>
            </c:numRef>
          </c:val>
          <c:extLst>
            <c:ext xmlns:c16="http://schemas.microsoft.com/office/drawing/2014/chart" uri="{C3380CC4-5D6E-409C-BE32-E72D297353CC}">
              <c16:uniqueId val="{00000007-6354-4E64-9F6F-AD9FBE81F309}"/>
            </c:ext>
          </c:extLst>
        </c:ser>
        <c:dLbls>
          <c:dLblPos val="ctr"/>
          <c:showLegendKey val="0"/>
          <c:showVal val="1"/>
          <c:showCatName val="0"/>
          <c:showSerName val="0"/>
          <c:showPercent val="0"/>
          <c:showBubbleSize val="0"/>
        </c:dLbls>
        <c:gapWidth val="50"/>
        <c:overlap val="100"/>
        <c:axId val="1076359632"/>
        <c:axId val="1076347632"/>
      </c:barChart>
      <c:catAx>
        <c:axId val="107635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076347632"/>
        <c:crosses val="autoZero"/>
        <c:auto val="1"/>
        <c:lblAlgn val="ctr"/>
        <c:lblOffset val="100"/>
        <c:noMultiLvlLbl val="0"/>
      </c:catAx>
      <c:valAx>
        <c:axId val="1076347632"/>
        <c:scaling>
          <c:orientation val="minMax"/>
          <c:max val="1"/>
        </c:scaling>
        <c:delete val="1"/>
        <c:axPos val="l"/>
        <c:numFmt formatCode="0%" sourceLinked="1"/>
        <c:majorTickMark val="none"/>
        <c:minorTickMark val="none"/>
        <c:tickLblPos val="nextTo"/>
        <c:crossAx val="107635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20000"/>
          <a:lumOff val="80000"/>
        </a:schemeClr>
      </a:solid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sth1</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Sheet1!$B$2:$B$5</c:f>
              <c:numCache>
                <c:formatCode>General</c:formatCode>
                <c:ptCount val="4"/>
              </c:numCache>
            </c:numRef>
          </c:val>
          <c:extLst>
            <c:ext xmlns:c16="http://schemas.microsoft.com/office/drawing/2014/chart" uri="{C3380CC4-5D6E-409C-BE32-E72D297353CC}">
              <c16:uniqueId val="{00000000-5D26-44CE-A632-B2DBAE1F58D4}"/>
            </c:ext>
          </c:extLst>
        </c:ser>
        <c:ser>
          <c:idx val="1"/>
          <c:order val="1"/>
          <c:tx>
            <c:strRef>
              <c:f>Sheet1!$C$1</c:f>
              <c:strCache>
                <c:ptCount val="1"/>
                <c:pt idx="0">
                  <c:v>sth2</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Sheet1!$C$2:$C$5</c:f>
              <c:numCache>
                <c:formatCode>0.0</c:formatCode>
                <c:ptCount val="4"/>
                <c:pt idx="0">
                  <c:v>0.11</c:v>
                </c:pt>
                <c:pt idx="1">
                  <c:v>0.18</c:v>
                </c:pt>
                <c:pt idx="3">
                  <c:v>0.11</c:v>
                </c:pt>
              </c:numCache>
            </c:numRef>
          </c:val>
          <c:extLst>
            <c:ext xmlns:c16="http://schemas.microsoft.com/office/drawing/2014/chart" uri="{C3380CC4-5D6E-409C-BE32-E72D297353CC}">
              <c16:uniqueId val="{00000001-5D26-44CE-A632-B2DBAE1F58D4}"/>
            </c:ext>
          </c:extLst>
        </c:ser>
        <c:ser>
          <c:idx val="2"/>
          <c:order val="2"/>
          <c:tx>
            <c:strRef>
              <c:f>Sheet1!$D$1</c:f>
              <c:strCache>
                <c:ptCount val="1"/>
                <c:pt idx="0">
                  <c:v>sth3</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Sheet1!$D$2:$D$5</c:f>
              <c:numCache>
                <c:formatCode>0.0</c:formatCode>
                <c:ptCount val="4"/>
                <c:pt idx="0">
                  <c:v>0.2</c:v>
                </c:pt>
                <c:pt idx="1">
                  <c:v>0.2</c:v>
                </c:pt>
                <c:pt idx="2">
                  <c:v>0.12</c:v>
                </c:pt>
                <c:pt idx="3">
                  <c:v>0.21</c:v>
                </c:pt>
              </c:numCache>
            </c:numRef>
          </c:val>
          <c:extLst>
            <c:ext xmlns:c16="http://schemas.microsoft.com/office/drawing/2014/chart" uri="{C3380CC4-5D6E-409C-BE32-E72D297353CC}">
              <c16:uniqueId val="{00000002-5D26-44CE-A632-B2DBAE1F58D4}"/>
            </c:ext>
          </c:extLst>
        </c:ser>
        <c:ser>
          <c:idx val="3"/>
          <c:order val="3"/>
          <c:tx>
            <c:strRef>
              <c:f>Sheet1!$E$1</c:f>
              <c:strCache>
                <c:ptCount val="1"/>
                <c:pt idx="0">
                  <c:v>sth4</c:v>
                </c:pt>
              </c:strCache>
            </c:strRef>
          </c:tx>
          <c:spPr>
            <a:solidFill>
              <a:schemeClr val="accent4">
                <a:lumMod val="20000"/>
                <a:lumOff val="8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Sheet1!$E$2:$E$5</c:f>
              <c:numCache>
                <c:formatCode>0.0</c:formatCode>
                <c:ptCount val="4"/>
                <c:pt idx="0">
                  <c:v>0.22</c:v>
                </c:pt>
                <c:pt idx="1">
                  <c:v>0.17</c:v>
                </c:pt>
                <c:pt idx="2">
                  <c:v>0.13</c:v>
                </c:pt>
                <c:pt idx="3">
                  <c:v>0.17</c:v>
                </c:pt>
              </c:numCache>
            </c:numRef>
          </c:val>
          <c:extLst>
            <c:ext xmlns:c16="http://schemas.microsoft.com/office/drawing/2014/chart" uri="{C3380CC4-5D6E-409C-BE32-E72D297353CC}">
              <c16:uniqueId val="{00000003-5D26-44CE-A632-B2DBAE1F58D4}"/>
            </c:ext>
          </c:extLst>
        </c:ser>
        <c:ser>
          <c:idx val="4"/>
          <c:order val="4"/>
          <c:tx>
            <c:strRef>
              <c:f>Sheet1!$F$1</c:f>
              <c:strCache>
                <c:ptCount val="1"/>
                <c:pt idx="0">
                  <c:v>sth5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Sheet1!$F$2:$F$5</c:f>
              <c:numCache>
                <c:formatCode>0.0</c:formatCode>
                <c:ptCount val="4"/>
                <c:pt idx="1">
                  <c:v>0.1</c:v>
                </c:pt>
                <c:pt idx="3">
                  <c:v>0.16</c:v>
                </c:pt>
              </c:numCache>
            </c:numRef>
          </c:val>
          <c:extLst>
            <c:ext xmlns:c16="http://schemas.microsoft.com/office/drawing/2014/chart" uri="{C3380CC4-5D6E-409C-BE32-E72D297353CC}">
              <c16:uniqueId val="{00000004-5D26-44CE-A632-B2DBAE1F58D4}"/>
            </c:ext>
          </c:extLst>
        </c:ser>
        <c:ser>
          <c:idx val="5"/>
          <c:order val="5"/>
          <c:tx>
            <c:strRef>
              <c:f>Sheet1!$G$1</c:f>
              <c:strCache>
                <c:ptCount val="1"/>
                <c:pt idx="0">
                  <c:v>sth6</c:v>
                </c:pt>
              </c:strCache>
            </c:strRef>
          </c:tx>
          <c:spPr>
            <a:solidFill>
              <a:schemeClr val="tx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Sheet1!$G$2:$G$5</c:f>
              <c:numCache>
                <c:formatCode>General</c:formatCode>
                <c:ptCount val="4"/>
                <c:pt idx="2" formatCode="0.0">
                  <c:v>0.34</c:v>
                </c:pt>
                <c:pt idx="3" formatCode="0.0">
                  <c:v>0.22</c:v>
                </c:pt>
              </c:numCache>
            </c:numRef>
          </c:val>
          <c:extLst>
            <c:ext xmlns:c16="http://schemas.microsoft.com/office/drawing/2014/chart" uri="{C3380CC4-5D6E-409C-BE32-E72D297353CC}">
              <c16:uniqueId val="{00000005-5D26-44CE-A632-B2DBAE1F58D4}"/>
            </c:ext>
          </c:extLst>
        </c:ser>
        <c:ser>
          <c:idx val="6"/>
          <c:order val="6"/>
          <c:tx>
            <c:strRef>
              <c:f>Sheet1!$H$1</c:f>
              <c:strCache>
                <c:ptCount val="1"/>
                <c:pt idx="0">
                  <c:v>sth7</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Sheet1!$H$2:$H$5</c:f>
              <c:numCache>
                <c:formatCode>General</c:formatCode>
                <c:ptCount val="4"/>
                <c:pt idx="0" formatCode="0.0">
                  <c:v>0.12</c:v>
                </c:pt>
                <c:pt idx="2" formatCode="0.0">
                  <c:v>0.15</c:v>
                </c:pt>
              </c:numCache>
            </c:numRef>
          </c:val>
          <c:extLst>
            <c:ext xmlns:c16="http://schemas.microsoft.com/office/drawing/2014/chart" uri="{C3380CC4-5D6E-409C-BE32-E72D297353CC}">
              <c16:uniqueId val="{00000006-5D26-44CE-A632-B2DBAE1F58D4}"/>
            </c:ext>
          </c:extLst>
        </c:ser>
        <c:ser>
          <c:idx val="7"/>
          <c:order val="7"/>
          <c:tx>
            <c:strRef>
              <c:f>Sheet1!$I$1</c:f>
              <c:strCache>
                <c:ptCount val="1"/>
                <c:pt idx="0">
                  <c:v>sth8</c:v>
                </c:pt>
              </c:strCache>
            </c:strRef>
          </c:tx>
          <c:spPr>
            <a:solidFill>
              <a:srgbClr val="E4D2F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Sheet1!$I$2:$I$5</c:f>
              <c:numCache>
                <c:formatCode>0.0</c:formatCode>
                <c:ptCount val="4"/>
                <c:pt idx="0">
                  <c:v>0.15</c:v>
                </c:pt>
                <c:pt idx="1">
                  <c:v>0.2</c:v>
                </c:pt>
                <c:pt idx="2">
                  <c:v>0.13</c:v>
                </c:pt>
              </c:numCache>
            </c:numRef>
          </c:val>
          <c:extLst>
            <c:ext xmlns:c16="http://schemas.microsoft.com/office/drawing/2014/chart" uri="{C3380CC4-5D6E-409C-BE32-E72D297353CC}">
              <c16:uniqueId val="{00000007-5D26-44CE-A632-B2DBAE1F58D4}"/>
            </c:ext>
          </c:extLst>
        </c:ser>
        <c:dLbls>
          <c:dLblPos val="ctr"/>
          <c:showLegendKey val="0"/>
          <c:showVal val="1"/>
          <c:showCatName val="0"/>
          <c:showSerName val="0"/>
          <c:showPercent val="0"/>
          <c:showBubbleSize val="0"/>
        </c:dLbls>
        <c:gapWidth val="50"/>
        <c:overlap val="100"/>
        <c:axId val="1076359632"/>
        <c:axId val="1076347632"/>
      </c:barChart>
      <c:catAx>
        <c:axId val="107635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076347632"/>
        <c:crosses val="autoZero"/>
        <c:auto val="1"/>
        <c:lblAlgn val="ctr"/>
        <c:lblOffset val="100"/>
        <c:noMultiLvlLbl val="0"/>
      </c:catAx>
      <c:valAx>
        <c:axId val="1076347632"/>
        <c:scaling>
          <c:orientation val="minMax"/>
          <c:max val="1"/>
        </c:scaling>
        <c:delete val="1"/>
        <c:axPos val="l"/>
        <c:numFmt formatCode="0%" sourceLinked="1"/>
        <c:majorTickMark val="none"/>
        <c:minorTickMark val="none"/>
        <c:tickLblPos val="nextTo"/>
        <c:crossAx val="107635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20000"/>
          <a:lumOff val="80000"/>
        </a:schemeClr>
      </a:solid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sth1</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Ripple DAK 20.5g</c:v>
                </c:pt>
                <c:pt idx="1">
                  <c:v>Ripple FENC 20.5g</c:v>
                </c:pt>
              </c:strCache>
            </c:strRef>
          </c:cat>
          <c:val>
            <c:numRef>
              <c:f>Sheet1!$B$2:$B$3</c:f>
              <c:numCache>
                <c:formatCode>0.0</c:formatCode>
                <c:ptCount val="2"/>
                <c:pt idx="1">
                  <c:v>0.03</c:v>
                </c:pt>
              </c:numCache>
            </c:numRef>
          </c:val>
          <c:extLst>
            <c:ext xmlns:c16="http://schemas.microsoft.com/office/drawing/2014/chart" uri="{C3380CC4-5D6E-409C-BE32-E72D297353CC}">
              <c16:uniqueId val="{00000000-E0E3-47E6-87BC-44B9E94DA3B4}"/>
            </c:ext>
          </c:extLst>
        </c:ser>
        <c:ser>
          <c:idx val="1"/>
          <c:order val="1"/>
          <c:tx>
            <c:strRef>
              <c:f>Sheet1!$C$1</c:f>
              <c:strCache>
                <c:ptCount val="1"/>
                <c:pt idx="0">
                  <c:v>sth2</c:v>
                </c:pt>
              </c:strCache>
            </c:strRef>
          </c:tx>
          <c:spPr>
            <a:solidFill>
              <a:schemeClr val="accent2">
                <a:lumMod val="60000"/>
                <a:lumOff val="4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9-E0E3-47E6-87BC-44B9E94DA3B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Ripple DAK 20.5g</c:v>
                </c:pt>
                <c:pt idx="1">
                  <c:v>Ripple FENC 20.5g</c:v>
                </c:pt>
              </c:strCache>
            </c:strRef>
          </c:cat>
          <c:val>
            <c:numRef>
              <c:f>Sheet1!$C$2:$C$3</c:f>
              <c:numCache>
                <c:formatCode>General</c:formatCode>
                <c:ptCount val="2"/>
                <c:pt idx="0" formatCode="0.0">
                  <c:v>0.03</c:v>
                </c:pt>
              </c:numCache>
            </c:numRef>
          </c:val>
          <c:extLst>
            <c:ext xmlns:c16="http://schemas.microsoft.com/office/drawing/2014/chart" uri="{C3380CC4-5D6E-409C-BE32-E72D297353CC}">
              <c16:uniqueId val="{00000001-E0E3-47E6-87BC-44B9E94DA3B4}"/>
            </c:ext>
          </c:extLst>
        </c:ser>
        <c:ser>
          <c:idx val="2"/>
          <c:order val="2"/>
          <c:tx>
            <c:strRef>
              <c:f>Sheet1!$D$1</c:f>
              <c:strCache>
                <c:ptCount val="1"/>
                <c:pt idx="0">
                  <c:v>sth3</c:v>
                </c:pt>
              </c:strCache>
            </c:strRef>
          </c:tx>
          <c:spPr>
            <a:solidFill>
              <a:schemeClr val="accent6">
                <a:lumMod val="40000"/>
                <a:lumOff val="60000"/>
              </a:schemeClr>
            </a:solidFill>
            <a:ln>
              <a:noFill/>
            </a:ln>
            <a:effectLst/>
          </c:spPr>
          <c:invertIfNegative val="0"/>
          <c:dLbls>
            <c:delete val="1"/>
          </c:dLbls>
          <c:cat>
            <c:strRef>
              <c:f>Sheet1!$A$2:$A$3</c:f>
              <c:strCache>
                <c:ptCount val="2"/>
                <c:pt idx="0">
                  <c:v>Ripple DAK 20.5g</c:v>
                </c:pt>
                <c:pt idx="1">
                  <c:v>Ripple FENC 20.5g</c:v>
                </c:pt>
              </c:strCache>
            </c:strRef>
          </c:cat>
          <c:val>
            <c:numRef>
              <c:f>Sheet1!$D$2:$D$3</c:f>
              <c:numCache>
                <c:formatCode>0.0</c:formatCode>
                <c:ptCount val="2"/>
                <c:pt idx="0">
                  <c:v>0.03</c:v>
                </c:pt>
                <c:pt idx="1">
                  <c:v>0.06</c:v>
                </c:pt>
              </c:numCache>
            </c:numRef>
          </c:val>
          <c:extLst>
            <c:ext xmlns:c16="http://schemas.microsoft.com/office/drawing/2014/chart" uri="{C3380CC4-5D6E-409C-BE32-E72D297353CC}">
              <c16:uniqueId val="{00000002-E0E3-47E6-87BC-44B9E94DA3B4}"/>
            </c:ext>
          </c:extLst>
        </c:ser>
        <c:ser>
          <c:idx val="3"/>
          <c:order val="3"/>
          <c:tx>
            <c:strRef>
              <c:f>Sheet1!$E$1</c:f>
              <c:strCache>
                <c:ptCount val="1"/>
                <c:pt idx="0">
                  <c:v>sth4</c:v>
                </c:pt>
              </c:strCache>
            </c:strRef>
          </c:tx>
          <c:spPr>
            <a:solidFill>
              <a:schemeClr val="accent4">
                <a:lumMod val="20000"/>
                <a:lumOff val="80000"/>
              </a:schemeClr>
            </a:solidFill>
            <a:ln>
              <a:noFill/>
            </a:ln>
            <a:effectLst/>
          </c:spPr>
          <c:invertIfNegative val="0"/>
          <c:dLbls>
            <c:dLbl>
              <c:idx val="0"/>
              <c:delete val="1"/>
              <c:extLst>
                <c:ext xmlns:c15="http://schemas.microsoft.com/office/drawing/2012/chart" uri="{CE6537A1-D6FC-4f65-9D91-7224C49458BB}"/>
                <c:ext xmlns:c16="http://schemas.microsoft.com/office/drawing/2014/chart" uri="{C3380CC4-5D6E-409C-BE32-E72D297353CC}">
                  <c16:uniqueId val="{00000006-E0E3-47E6-87BC-44B9E94DA3B4}"/>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Ripple DAK 20.5g</c:v>
                </c:pt>
                <c:pt idx="1">
                  <c:v>Ripple FENC 20.5g</c:v>
                </c:pt>
              </c:strCache>
            </c:strRef>
          </c:cat>
          <c:val>
            <c:numRef>
              <c:f>Sheet1!$E$2:$E$3</c:f>
              <c:numCache>
                <c:formatCode>0.0</c:formatCode>
                <c:ptCount val="2"/>
                <c:pt idx="0">
                  <c:v>0.03</c:v>
                </c:pt>
                <c:pt idx="1">
                  <c:v>0.38</c:v>
                </c:pt>
              </c:numCache>
            </c:numRef>
          </c:val>
          <c:extLst>
            <c:ext xmlns:c16="http://schemas.microsoft.com/office/drawing/2014/chart" uri="{C3380CC4-5D6E-409C-BE32-E72D297353CC}">
              <c16:uniqueId val="{00000003-E0E3-47E6-87BC-44B9E94DA3B4}"/>
            </c:ext>
          </c:extLst>
        </c:ser>
        <c:ser>
          <c:idx val="4"/>
          <c:order val="4"/>
          <c:tx>
            <c:strRef>
              <c:f>Sheet1!$F$1</c:f>
              <c:strCache>
                <c:ptCount val="1"/>
                <c:pt idx="0">
                  <c:v>sth5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Ripple DAK 20.5g</c:v>
                </c:pt>
                <c:pt idx="1">
                  <c:v>Ripple FENC 20.5g</c:v>
                </c:pt>
              </c:strCache>
            </c:strRef>
          </c:cat>
          <c:val>
            <c:numRef>
              <c:f>Sheet1!$F$2:$F$3</c:f>
              <c:numCache>
                <c:formatCode>0.0</c:formatCode>
                <c:ptCount val="2"/>
                <c:pt idx="0">
                  <c:v>0.42</c:v>
                </c:pt>
                <c:pt idx="1">
                  <c:v>0.36</c:v>
                </c:pt>
              </c:numCache>
            </c:numRef>
          </c:val>
          <c:extLst>
            <c:ext xmlns:c16="http://schemas.microsoft.com/office/drawing/2014/chart" uri="{C3380CC4-5D6E-409C-BE32-E72D297353CC}">
              <c16:uniqueId val="{00000004-E0E3-47E6-87BC-44B9E94DA3B4}"/>
            </c:ext>
          </c:extLst>
        </c:ser>
        <c:ser>
          <c:idx val="5"/>
          <c:order val="5"/>
          <c:tx>
            <c:strRef>
              <c:f>Sheet1!$G$1</c:f>
              <c:strCache>
                <c:ptCount val="1"/>
                <c:pt idx="0">
                  <c:v>sth6</c:v>
                </c:pt>
              </c:strCache>
            </c:strRef>
          </c:tx>
          <c:spPr>
            <a:solidFill>
              <a:schemeClr val="tx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Ripple DAK 20.5g</c:v>
                </c:pt>
                <c:pt idx="1">
                  <c:v>Ripple FENC 20.5g</c:v>
                </c:pt>
              </c:strCache>
            </c:strRef>
          </c:cat>
          <c:val>
            <c:numRef>
              <c:f>Sheet1!$G$2:$G$3</c:f>
              <c:numCache>
                <c:formatCode>0.0</c:formatCode>
                <c:ptCount val="2"/>
                <c:pt idx="0">
                  <c:v>0.47</c:v>
                </c:pt>
                <c:pt idx="1">
                  <c:v>0.12</c:v>
                </c:pt>
              </c:numCache>
            </c:numRef>
          </c:val>
          <c:extLst>
            <c:ext xmlns:c16="http://schemas.microsoft.com/office/drawing/2014/chart" uri="{C3380CC4-5D6E-409C-BE32-E72D297353CC}">
              <c16:uniqueId val="{00000005-E0E3-47E6-87BC-44B9E94DA3B4}"/>
            </c:ext>
          </c:extLst>
        </c:ser>
        <c:dLbls>
          <c:dLblPos val="ctr"/>
          <c:showLegendKey val="0"/>
          <c:showVal val="1"/>
          <c:showCatName val="0"/>
          <c:showSerName val="0"/>
          <c:showPercent val="0"/>
          <c:showBubbleSize val="0"/>
        </c:dLbls>
        <c:gapWidth val="200"/>
        <c:overlap val="100"/>
        <c:axId val="1076359632"/>
        <c:axId val="1076347632"/>
      </c:barChart>
      <c:catAx>
        <c:axId val="107635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76347632"/>
        <c:crosses val="autoZero"/>
        <c:auto val="1"/>
        <c:lblAlgn val="ctr"/>
        <c:lblOffset val="100"/>
        <c:noMultiLvlLbl val="0"/>
      </c:catAx>
      <c:valAx>
        <c:axId val="1076347632"/>
        <c:scaling>
          <c:orientation val="minMax"/>
          <c:max val="1"/>
        </c:scaling>
        <c:delete val="1"/>
        <c:axPos val="l"/>
        <c:numFmt formatCode="0.0" sourceLinked="1"/>
        <c:majorTickMark val="none"/>
        <c:minorTickMark val="none"/>
        <c:tickLblPos val="nextTo"/>
        <c:crossAx val="107635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20000"/>
          <a:lumOff val="80000"/>
        </a:schemeClr>
      </a:solid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sth1</c:v>
                </c:pt>
              </c:strCache>
            </c:strRef>
          </c:tx>
          <c:spPr>
            <a:solidFill>
              <a:schemeClr val="accent1">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Sheet1!$B$2:$B$5</c:f>
              <c:numCache>
                <c:formatCode>0.0</c:formatCode>
                <c:ptCount val="4"/>
                <c:pt idx="1">
                  <c:v>0.15</c:v>
                </c:pt>
                <c:pt idx="3">
                  <c:v>0.31</c:v>
                </c:pt>
              </c:numCache>
            </c:numRef>
          </c:val>
          <c:extLst>
            <c:ext xmlns:c16="http://schemas.microsoft.com/office/drawing/2014/chart" uri="{C3380CC4-5D6E-409C-BE32-E72D297353CC}">
              <c16:uniqueId val="{00000000-0026-4E09-869C-22B408A00EA9}"/>
            </c:ext>
          </c:extLst>
        </c:ser>
        <c:ser>
          <c:idx val="1"/>
          <c:order val="1"/>
          <c:tx>
            <c:strRef>
              <c:f>Sheet1!$C$1</c:f>
              <c:strCache>
                <c:ptCount val="1"/>
                <c:pt idx="0">
                  <c:v>sth2</c:v>
                </c:pt>
              </c:strCache>
            </c:strRef>
          </c:tx>
          <c:spPr>
            <a:solidFill>
              <a:schemeClr val="accent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Sheet1!$C$2:$C$5</c:f>
              <c:numCache>
                <c:formatCode>0.0</c:formatCode>
                <c:ptCount val="4"/>
                <c:pt idx="0">
                  <c:v>0.26</c:v>
                </c:pt>
                <c:pt idx="1">
                  <c:v>0.12</c:v>
                </c:pt>
                <c:pt idx="2">
                  <c:v>0.12</c:v>
                </c:pt>
              </c:numCache>
            </c:numRef>
          </c:val>
          <c:extLst>
            <c:ext xmlns:c16="http://schemas.microsoft.com/office/drawing/2014/chart" uri="{C3380CC4-5D6E-409C-BE32-E72D297353CC}">
              <c16:uniqueId val="{00000001-0026-4E09-869C-22B408A00EA9}"/>
            </c:ext>
          </c:extLst>
        </c:ser>
        <c:ser>
          <c:idx val="2"/>
          <c:order val="2"/>
          <c:tx>
            <c:strRef>
              <c:f>Sheet1!$D$1</c:f>
              <c:strCache>
                <c:ptCount val="1"/>
                <c:pt idx="0">
                  <c:v>sth3</c:v>
                </c:pt>
              </c:strCache>
            </c:strRef>
          </c:tx>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Sheet1!$D$2:$D$5</c:f>
              <c:numCache>
                <c:formatCode>0.0</c:formatCode>
                <c:ptCount val="4"/>
                <c:pt idx="0">
                  <c:v>0.11</c:v>
                </c:pt>
                <c:pt idx="1">
                  <c:v>0.11</c:v>
                </c:pt>
                <c:pt idx="3">
                  <c:v>0.6</c:v>
                </c:pt>
              </c:numCache>
            </c:numRef>
          </c:val>
          <c:extLst>
            <c:ext xmlns:c16="http://schemas.microsoft.com/office/drawing/2014/chart" uri="{C3380CC4-5D6E-409C-BE32-E72D297353CC}">
              <c16:uniqueId val="{00000002-0026-4E09-869C-22B408A00EA9}"/>
            </c:ext>
          </c:extLst>
        </c:ser>
        <c:ser>
          <c:idx val="3"/>
          <c:order val="3"/>
          <c:tx>
            <c:strRef>
              <c:f>Sheet1!$E$1</c:f>
              <c:strCache>
                <c:ptCount val="1"/>
                <c:pt idx="0">
                  <c:v>sth4</c:v>
                </c:pt>
              </c:strCache>
            </c:strRef>
          </c:tx>
          <c:spPr>
            <a:solidFill>
              <a:schemeClr val="accent4">
                <a:lumMod val="20000"/>
                <a:lumOff val="80000"/>
              </a:schemeClr>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7-0026-4E09-869C-22B408A00EA9}"/>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Sheet1!$E$2:$E$5</c:f>
              <c:numCache>
                <c:formatCode>0.0</c:formatCode>
                <c:ptCount val="4"/>
                <c:pt idx="0">
                  <c:v>0.15</c:v>
                </c:pt>
                <c:pt idx="1">
                  <c:v>0.23</c:v>
                </c:pt>
                <c:pt idx="2">
                  <c:v>0.74</c:v>
                </c:pt>
                <c:pt idx="3">
                  <c:v>0.04</c:v>
                </c:pt>
              </c:numCache>
            </c:numRef>
          </c:val>
          <c:extLst>
            <c:ext xmlns:c16="http://schemas.microsoft.com/office/drawing/2014/chart" uri="{C3380CC4-5D6E-409C-BE32-E72D297353CC}">
              <c16:uniqueId val="{00000003-0026-4E09-869C-22B408A00EA9}"/>
            </c:ext>
          </c:extLst>
        </c:ser>
        <c:ser>
          <c:idx val="4"/>
          <c:order val="4"/>
          <c:tx>
            <c:strRef>
              <c:f>Sheet1!$F$1</c:f>
              <c:strCache>
                <c:ptCount val="1"/>
                <c:pt idx="0">
                  <c:v>sth5</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Sheet1!$F$2:$F$5</c:f>
              <c:numCache>
                <c:formatCode>0.0</c:formatCode>
                <c:ptCount val="4"/>
                <c:pt idx="0">
                  <c:v>0.13</c:v>
                </c:pt>
                <c:pt idx="1">
                  <c:v>0.39</c:v>
                </c:pt>
                <c:pt idx="2">
                  <c:v>0.14000000000000001</c:v>
                </c:pt>
                <c:pt idx="3">
                  <c:v>0.05</c:v>
                </c:pt>
              </c:numCache>
            </c:numRef>
          </c:val>
          <c:extLst>
            <c:ext xmlns:c16="http://schemas.microsoft.com/office/drawing/2014/chart" uri="{C3380CC4-5D6E-409C-BE32-E72D297353CC}">
              <c16:uniqueId val="{00000004-0026-4E09-869C-22B408A00EA9}"/>
            </c:ext>
          </c:extLst>
        </c:ser>
        <c:ser>
          <c:idx val="5"/>
          <c:order val="5"/>
          <c:tx>
            <c:strRef>
              <c:f>Sheet1!$G$1</c:f>
              <c:strCache>
                <c:ptCount val="1"/>
                <c:pt idx="0">
                  <c:v>sth6</c:v>
                </c:pt>
              </c:strCache>
            </c:strRef>
          </c:tx>
          <c:spPr>
            <a:solidFill>
              <a:srgbClr val="00B050"/>
            </a:solidFill>
            <a:ln>
              <a:noFill/>
            </a:ln>
            <a:effectLst/>
          </c:spPr>
          <c:invertIfNegative val="0"/>
          <c:dPt>
            <c:idx val="0"/>
            <c:invertIfNegative val="0"/>
            <c:bubble3D val="0"/>
            <c:spPr>
              <a:solidFill>
                <a:schemeClr val="tx2">
                  <a:lumMod val="60000"/>
                  <a:lumOff val="40000"/>
                </a:schemeClr>
              </a:solidFill>
              <a:ln>
                <a:noFill/>
              </a:ln>
              <a:effectLst/>
            </c:spPr>
            <c:extLst>
              <c:ext xmlns:c16="http://schemas.microsoft.com/office/drawing/2014/chart" uri="{C3380CC4-5D6E-409C-BE32-E72D297353CC}">
                <c16:uniqueId val="{00000006-0026-4E09-869C-22B408A00EA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AXL 20.5g</c:v>
                </c:pt>
                <c:pt idx="1">
                  <c:v>AXL 21.5g</c:v>
                </c:pt>
                <c:pt idx="2">
                  <c:v>Ripple DAK 20.5g</c:v>
                </c:pt>
                <c:pt idx="3">
                  <c:v>Ripple FENC 20.5g</c:v>
                </c:pt>
              </c:strCache>
            </c:strRef>
          </c:cat>
          <c:val>
            <c:numRef>
              <c:f>Sheet1!$G$2:$G$5</c:f>
              <c:numCache>
                <c:formatCode>General</c:formatCode>
                <c:ptCount val="4"/>
                <c:pt idx="0" formatCode="0.0">
                  <c:v>0.33</c:v>
                </c:pt>
                <c:pt idx="3" formatCode="0.0">
                  <c:v>0.01</c:v>
                </c:pt>
              </c:numCache>
            </c:numRef>
          </c:val>
          <c:extLst>
            <c:ext xmlns:c16="http://schemas.microsoft.com/office/drawing/2014/chart" uri="{C3380CC4-5D6E-409C-BE32-E72D297353CC}">
              <c16:uniqueId val="{00000005-0026-4E09-869C-22B408A00EA9}"/>
            </c:ext>
          </c:extLst>
        </c:ser>
        <c:dLbls>
          <c:dLblPos val="ctr"/>
          <c:showLegendKey val="0"/>
          <c:showVal val="1"/>
          <c:showCatName val="0"/>
          <c:showSerName val="0"/>
          <c:showPercent val="0"/>
          <c:showBubbleSize val="0"/>
        </c:dLbls>
        <c:gapWidth val="50"/>
        <c:overlap val="100"/>
        <c:axId val="1076359632"/>
        <c:axId val="1076347632"/>
      </c:barChart>
      <c:catAx>
        <c:axId val="10763596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076347632"/>
        <c:crosses val="autoZero"/>
        <c:auto val="1"/>
        <c:lblAlgn val="ctr"/>
        <c:lblOffset val="100"/>
        <c:noMultiLvlLbl val="0"/>
      </c:catAx>
      <c:valAx>
        <c:axId val="1076347632"/>
        <c:scaling>
          <c:orientation val="minMax"/>
          <c:max val="1"/>
        </c:scaling>
        <c:delete val="1"/>
        <c:axPos val="l"/>
        <c:numFmt formatCode="0.0" sourceLinked="1"/>
        <c:majorTickMark val="none"/>
        <c:minorTickMark val="none"/>
        <c:tickLblPos val="nextTo"/>
        <c:crossAx val="1076359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accent1">
          <a:lumMod val="20000"/>
          <a:lumOff val="80000"/>
        </a:schemeClr>
      </a:solid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9691050234348086E-2"/>
          <c:y val="5.3338066725363419E-2"/>
          <c:w val="0.9347341043850701"/>
          <c:h val="0.72952765924687291"/>
        </c:manualLayout>
      </c:layout>
      <c:barChart>
        <c:barDir val="col"/>
        <c:grouping val="clustered"/>
        <c:varyColors val="0"/>
        <c:ser>
          <c:idx val="0"/>
          <c:order val="0"/>
          <c:tx>
            <c:strRef>
              <c:f>Sheet1!$B$1</c:f>
              <c:strCache>
                <c:ptCount val="1"/>
                <c:pt idx="0">
                  <c:v>AXL 21.5g</c:v>
                </c:pt>
              </c:strCache>
            </c:strRef>
          </c:tx>
          <c:spPr>
            <a:solidFill>
              <a:schemeClr val="accent1">
                <a:lumMod val="60000"/>
                <a:lumOff val="4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7"/>
                <c:pt idx="0">
                  <c:v>Upper Bumper Expansion</c:v>
                </c:pt>
                <c:pt idx="1">
                  <c:v>Upper Panel Expansion</c:v>
                </c:pt>
                <c:pt idx="2">
                  <c:v>Middle Panel Expansion</c:v>
                </c:pt>
                <c:pt idx="3">
                  <c:v>Lower Panel Expansion</c:v>
                </c:pt>
                <c:pt idx="4">
                  <c:v>Lower Bumper Expansion</c:v>
                </c:pt>
                <c:pt idx="5">
                  <c:v>Base Expansion</c:v>
                </c:pt>
                <c:pt idx="6">
                  <c:v>Panel Max Expansion</c:v>
                </c:pt>
              </c:strCache>
              <c:extLst/>
            </c:strRef>
          </c:cat>
          <c:val>
            <c:numRef>
              <c:f>Sheet1!$B$2:$B$11</c:f>
              <c:numCache>
                <c:formatCode>0.00</c:formatCode>
                <c:ptCount val="7"/>
                <c:pt idx="0">
                  <c:v>0.52057399999999998</c:v>
                </c:pt>
                <c:pt idx="1">
                  <c:v>1.9293659999999999</c:v>
                </c:pt>
                <c:pt idx="2">
                  <c:v>1.885521</c:v>
                </c:pt>
                <c:pt idx="3">
                  <c:v>1.851974</c:v>
                </c:pt>
                <c:pt idx="4">
                  <c:v>0.102367</c:v>
                </c:pt>
                <c:pt idx="5">
                  <c:v>0.12</c:v>
                </c:pt>
              </c:numCache>
              <c:extLst/>
            </c:numRef>
          </c:val>
          <c:extLst>
            <c:ext xmlns:c16="http://schemas.microsoft.com/office/drawing/2014/chart" uri="{C3380CC4-5D6E-409C-BE32-E72D297353CC}">
              <c16:uniqueId val="{00000000-69AA-4934-B761-351E8CEA50E1}"/>
            </c:ext>
          </c:extLst>
        </c:ser>
        <c:ser>
          <c:idx val="1"/>
          <c:order val="1"/>
          <c:tx>
            <c:strRef>
              <c:f>Sheet1!$C$1</c:f>
              <c:strCache>
                <c:ptCount val="1"/>
                <c:pt idx="0">
                  <c:v>AXL 20.5g</c:v>
                </c:pt>
              </c:strCache>
            </c:strRef>
          </c:tx>
          <c:spPr>
            <a:solidFill>
              <a:schemeClr val="accent4">
                <a:lumMod val="40000"/>
                <a:lumOff val="6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7"/>
                <c:pt idx="0">
                  <c:v>Upper Bumper Expansion</c:v>
                </c:pt>
                <c:pt idx="1">
                  <c:v>Upper Panel Expansion</c:v>
                </c:pt>
                <c:pt idx="2">
                  <c:v>Middle Panel Expansion</c:v>
                </c:pt>
                <c:pt idx="3">
                  <c:v>Lower Panel Expansion</c:v>
                </c:pt>
                <c:pt idx="4">
                  <c:v>Lower Bumper Expansion</c:v>
                </c:pt>
                <c:pt idx="5">
                  <c:v>Base Expansion</c:v>
                </c:pt>
                <c:pt idx="6">
                  <c:v>Panel Max Expansion</c:v>
                </c:pt>
              </c:strCache>
              <c:extLst/>
            </c:strRef>
          </c:cat>
          <c:val>
            <c:numRef>
              <c:f>Sheet1!$C$2:$C$11</c:f>
              <c:numCache>
                <c:formatCode>0.00</c:formatCode>
                <c:ptCount val="7"/>
                <c:pt idx="0">
                  <c:v>0.67858799999999997</c:v>
                </c:pt>
                <c:pt idx="1">
                  <c:v>2.3617340000000002</c:v>
                </c:pt>
                <c:pt idx="2">
                  <c:v>2.3445649999999998</c:v>
                </c:pt>
                <c:pt idx="3">
                  <c:v>2.4210639999999999</c:v>
                </c:pt>
                <c:pt idx="4">
                  <c:v>0.34753400000000001</c:v>
                </c:pt>
                <c:pt idx="5">
                  <c:v>0.05</c:v>
                </c:pt>
              </c:numCache>
              <c:extLst/>
            </c:numRef>
          </c:val>
          <c:extLst>
            <c:ext xmlns:c16="http://schemas.microsoft.com/office/drawing/2014/chart" uri="{C3380CC4-5D6E-409C-BE32-E72D297353CC}">
              <c16:uniqueId val="{00000001-69AA-4934-B761-351E8CEA50E1}"/>
            </c:ext>
          </c:extLst>
        </c:ser>
        <c:ser>
          <c:idx val="2"/>
          <c:order val="2"/>
          <c:tx>
            <c:strRef>
              <c:f>Sheet1!$D$1</c:f>
              <c:strCache>
                <c:ptCount val="1"/>
                <c:pt idx="0">
                  <c:v>Ripple DAK 20.5g</c:v>
                </c:pt>
              </c:strCache>
            </c:strRef>
          </c:tx>
          <c:spPr>
            <a:solidFill>
              <a:schemeClr val="tx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7"/>
                <c:pt idx="0">
                  <c:v>Upper Bumper Expansion</c:v>
                </c:pt>
                <c:pt idx="1">
                  <c:v>Upper Panel Expansion</c:v>
                </c:pt>
                <c:pt idx="2">
                  <c:v>Middle Panel Expansion</c:v>
                </c:pt>
                <c:pt idx="3">
                  <c:v>Lower Panel Expansion</c:v>
                </c:pt>
                <c:pt idx="4">
                  <c:v>Lower Bumper Expansion</c:v>
                </c:pt>
                <c:pt idx="5">
                  <c:v>Base Expansion</c:v>
                </c:pt>
                <c:pt idx="6">
                  <c:v>Panel Max Expansion</c:v>
                </c:pt>
              </c:strCache>
              <c:extLst/>
            </c:strRef>
          </c:cat>
          <c:val>
            <c:numRef>
              <c:f>Sheet1!$D$2:$D$11</c:f>
              <c:numCache>
                <c:formatCode>0.00</c:formatCode>
                <c:ptCount val="7"/>
                <c:pt idx="0">
                  <c:v>0.495058</c:v>
                </c:pt>
                <c:pt idx="1">
                  <c:v>2.203344</c:v>
                </c:pt>
                <c:pt idx="2">
                  <c:v>2.1977869999999999</c:v>
                </c:pt>
                <c:pt idx="3">
                  <c:v>2.3211909999999998</c:v>
                </c:pt>
                <c:pt idx="4">
                  <c:v>1.996013</c:v>
                </c:pt>
                <c:pt idx="5">
                  <c:v>0.30540099999999998</c:v>
                </c:pt>
                <c:pt idx="6">
                  <c:v>2.5893830000000002</c:v>
                </c:pt>
              </c:numCache>
              <c:extLst/>
            </c:numRef>
          </c:val>
          <c:extLst>
            <c:ext xmlns:c16="http://schemas.microsoft.com/office/drawing/2014/chart" uri="{C3380CC4-5D6E-409C-BE32-E72D297353CC}">
              <c16:uniqueId val="{00000002-69AA-4934-B761-351E8CEA50E1}"/>
            </c:ext>
          </c:extLst>
        </c:ser>
        <c:ser>
          <c:idx val="3"/>
          <c:order val="3"/>
          <c:tx>
            <c:strRef>
              <c:f>Sheet1!$E$1</c:f>
              <c:strCache>
                <c:ptCount val="1"/>
                <c:pt idx="0">
                  <c:v>Ripple FENC 20.5g</c:v>
                </c:pt>
              </c:strCache>
            </c:strRef>
          </c:tx>
          <c:spPr>
            <a:solidFill>
              <a:schemeClr val="accent6">
                <a:lumMod val="40000"/>
                <a:lumOff val="6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7"/>
                <c:pt idx="0">
                  <c:v>Upper Bumper Expansion</c:v>
                </c:pt>
                <c:pt idx="1">
                  <c:v>Upper Panel Expansion</c:v>
                </c:pt>
                <c:pt idx="2">
                  <c:v>Middle Panel Expansion</c:v>
                </c:pt>
                <c:pt idx="3">
                  <c:v>Lower Panel Expansion</c:v>
                </c:pt>
                <c:pt idx="4">
                  <c:v>Lower Bumper Expansion</c:v>
                </c:pt>
                <c:pt idx="5">
                  <c:v>Base Expansion</c:v>
                </c:pt>
                <c:pt idx="6">
                  <c:v>Panel Max Expansion</c:v>
                </c:pt>
              </c:strCache>
              <c:extLst/>
            </c:strRef>
          </c:cat>
          <c:val>
            <c:numRef>
              <c:f>Sheet1!$E$2:$E$11</c:f>
              <c:numCache>
                <c:formatCode>0.00</c:formatCode>
                <c:ptCount val="7"/>
                <c:pt idx="0">
                  <c:v>0.460339</c:v>
                </c:pt>
                <c:pt idx="1">
                  <c:v>2.1302569999999998</c:v>
                </c:pt>
                <c:pt idx="2">
                  <c:v>2.1118610000000002</c:v>
                </c:pt>
                <c:pt idx="3">
                  <c:v>2.300637</c:v>
                </c:pt>
                <c:pt idx="4">
                  <c:v>1.9365190000000001</c:v>
                </c:pt>
                <c:pt idx="5">
                  <c:v>0.27413799999999999</c:v>
                </c:pt>
                <c:pt idx="6">
                  <c:v>2.52976</c:v>
                </c:pt>
              </c:numCache>
              <c:extLst/>
            </c:numRef>
          </c:val>
          <c:extLst>
            <c:ext xmlns:c16="http://schemas.microsoft.com/office/drawing/2014/chart" uri="{C3380CC4-5D6E-409C-BE32-E72D297353CC}">
              <c16:uniqueId val="{00000003-69AA-4934-B761-351E8CEA50E1}"/>
            </c:ext>
          </c:extLst>
        </c:ser>
        <c:dLbls>
          <c:dLblPos val="ctr"/>
          <c:showLegendKey val="0"/>
          <c:showVal val="1"/>
          <c:showCatName val="0"/>
          <c:showSerName val="0"/>
          <c:showPercent val="0"/>
          <c:showBubbleSize val="0"/>
        </c:dLbls>
        <c:gapWidth val="150"/>
        <c:overlap val="-27"/>
        <c:axId val="694891711"/>
        <c:axId val="1742046736"/>
      </c:barChart>
      <c:catAx>
        <c:axId val="694891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42046736"/>
        <c:crosses val="autoZero"/>
        <c:auto val="1"/>
        <c:lblAlgn val="ctr"/>
        <c:lblOffset val="100"/>
        <c:noMultiLvlLbl val="0"/>
      </c:catAx>
      <c:valAx>
        <c:axId val="1742046736"/>
        <c:scaling>
          <c:orientation val="minMax"/>
        </c:scaling>
        <c:delete val="1"/>
        <c:axPos val="l"/>
        <c:numFmt formatCode="0.00" sourceLinked="1"/>
        <c:majorTickMark val="none"/>
        <c:minorTickMark val="none"/>
        <c:tickLblPos val="nextTo"/>
        <c:crossAx val="6948917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accent1">
          <a:lumMod val="20000"/>
          <a:lumOff val="80000"/>
        </a:schemeClr>
      </a:solid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987753950636158E-2"/>
          <c:y val="6.614646419313315E-2"/>
          <c:w val="0.91943740673756813"/>
          <c:h val="0.72786290375447416"/>
        </c:manualLayout>
      </c:layout>
      <c:barChart>
        <c:barDir val="col"/>
        <c:grouping val="clustered"/>
        <c:varyColors val="0"/>
        <c:ser>
          <c:idx val="0"/>
          <c:order val="0"/>
          <c:tx>
            <c:strRef>
              <c:f>Sheet1!$B$1</c:f>
              <c:strCache>
                <c:ptCount val="1"/>
                <c:pt idx="0">
                  <c:v>AXL 21.5g</c:v>
                </c:pt>
              </c:strCache>
            </c:strRef>
          </c:tx>
          <c:spPr>
            <a:solidFill>
              <a:schemeClr val="accent1">
                <a:lumMod val="60000"/>
                <a:lumOff val="4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2"/>
                <c:pt idx="0">
                  <c:v>Burst Expansion (vol. %)</c:v>
                </c:pt>
                <c:pt idx="1">
                  <c:v>Burst Pressure (psi)</c:v>
                </c:pt>
              </c:strCache>
            </c:strRef>
          </c:cat>
          <c:val>
            <c:numRef>
              <c:f>Sheet1!$B$2:$B$11</c:f>
              <c:numCache>
                <c:formatCode>0.00</c:formatCode>
                <c:ptCount val="2"/>
                <c:pt idx="0">
                  <c:v>6.4567519999999998</c:v>
                </c:pt>
                <c:pt idx="1">
                  <c:v>195.899022</c:v>
                </c:pt>
              </c:numCache>
            </c:numRef>
          </c:val>
          <c:extLst>
            <c:ext xmlns:c16="http://schemas.microsoft.com/office/drawing/2014/chart" uri="{C3380CC4-5D6E-409C-BE32-E72D297353CC}">
              <c16:uniqueId val="{00000000-B647-4AE6-90B2-76DE5D6A8C3E}"/>
            </c:ext>
          </c:extLst>
        </c:ser>
        <c:ser>
          <c:idx val="1"/>
          <c:order val="1"/>
          <c:tx>
            <c:strRef>
              <c:f>Sheet1!$C$1</c:f>
              <c:strCache>
                <c:ptCount val="1"/>
                <c:pt idx="0">
                  <c:v>AXL 20.5g</c:v>
                </c:pt>
              </c:strCache>
            </c:strRef>
          </c:tx>
          <c:spPr>
            <a:solidFill>
              <a:schemeClr val="accent4">
                <a:lumMod val="40000"/>
                <a:lumOff val="6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2"/>
                <c:pt idx="0">
                  <c:v>Burst Expansion (vol. %)</c:v>
                </c:pt>
                <c:pt idx="1">
                  <c:v>Burst Pressure (psi)</c:v>
                </c:pt>
              </c:strCache>
            </c:strRef>
          </c:cat>
          <c:val>
            <c:numRef>
              <c:f>Sheet1!$C$2:$C$11</c:f>
              <c:numCache>
                <c:formatCode>0.00</c:formatCode>
                <c:ptCount val="2"/>
                <c:pt idx="0">
                  <c:v>9.4415040000000001</c:v>
                </c:pt>
                <c:pt idx="1">
                  <c:v>180.03213099999999</c:v>
                </c:pt>
              </c:numCache>
            </c:numRef>
          </c:val>
          <c:extLst>
            <c:ext xmlns:c16="http://schemas.microsoft.com/office/drawing/2014/chart" uri="{C3380CC4-5D6E-409C-BE32-E72D297353CC}">
              <c16:uniqueId val="{00000001-B647-4AE6-90B2-76DE5D6A8C3E}"/>
            </c:ext>
          </c:extLst>
        </c:ser>
        <c:ser>
          <c:idx val="2"/>
          <c:order val="2"/>
          <c:tx>
            <c:strRef>
              <c:f>Sheet1!$D$1</c:f>
              <c:strCache>
                <c:ptCount val="1"/>
                <c:pt idx="0">
                  <c:v>Ripple DAK 20.5g</c:v>
                </c:pt>
              </c:strCache>
            </c:strRef>
          </c:tx>
          <c:spPr>
            <a:solidFill>
              <a:schemeClr val="tx2"/>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2"/>
                <c:pt idx="0">
                  <c:v>Burst Expansion (vol. %)</c:v>
                </c:pt>
                <c:pt idx="1">
                  <c:v>Burst Pressure (psi)</c:v>
                </c:pt>
              </c:strCache>
            </c:strRef>
          </c:cat>
          <c:val>
            <c:numRef>
              <c:f>Sheet1!$D$2:$D$11</c:f>
              <c:numCache>
                <c:formatCode>0.00</c:formatCode>
                <c:ptCount val="2"/>
                <c:pt idx="0">
                  <c:v>12.220629000000001</c:v>
                </c:pt>
                <c:pt idx="1">
                  <c:v>171.540963</c:v>
                </c:pt>
              </c:numCache>
            </c:numRef>
          </c:val>
          <c:extLst>
            <c:ext xmlns:c16="http://schemas.microsoft.com/office/drawing/2014/chart" uri="{C3380CC4-5D6E-409C-BE32-E72D297353CC}">
              <c16:uniqueId val="{00000002-B647-4AE6-90B2-76DE5D6A8C3E}"/>
            </c:ext>
          </c:extLst>
        </c:ser>
        <c:dLbls>
          <c:dLblPos val="ctr"/>
          <c:showLegendKey val="0"/>
          <c:showVal val="1"/>
          <c:showCatName val="0"/>
          <c:showSerName val="0"/>
          <c:showPercent val="0"/>
          <c:showBubbleSize val="0"/>
        </c:dLbls>
        <c:gapWidth val="150"/>
        <c:overlap val="-27"/>
        <c:axId val="694891711"/>
        <c:axId val="1742046736"/>
        <c:extLst>
          <c:ext xmlns:c15="http://schemas.microsoft.com/office/drawing/2012/chart" uri="{02D57815-91ED-43cb-92C2-25804820EDAC}">
            <c15:filteredBarSeries>
              <c15:ser>
                <c:idx val="3"/>
                <c:order val="3"/>
                <c:tx>
                  <c:strRef>
                    <c:extLst>
                      <c:ext uri="{02D57815-91ED-43cb-92C2-25804820EDAC}">
                        <c15:formulaRef>
                          <c15:sqref>Sheet1!$E$1</c15:sqref>
                        </c15:formulaRef>
                      </c:ext>
                    </c:extLst>
                    <c:strCache>
                      <c:ptCount val="1"/>
                      <c:pt idx="0">
                        <c:v>Ripple FENC 20.5g</c:v>
                      </c:pt>
                    </c:strCache>
                  </c:strRef>
                </c:tx>
                <c:spPr>
                  <a:solidFill>
                    <a:schemeClr val="accent6">
                      <a:lumMod val="40000"/>
                      <a:lumOff val="60000"/>
                    </a:schemeClr>
                  </a:solidFill>
                  <a:ln>
                    <a:noFill/>
                  </a:ln>
                  <a:effectLst/>
                </c:spPr>
                <c:invertIfNegative val="0"/>
                <c:dLbls>
                  <c:spPr>
                    <a:noFill/>
                    <a:ln>
                      <a:noFill/>
                    </a:ln>
                    <a:effectLst/>
                  </c:spPr>
                  <c:txPr>
                    <a:bodyPr rot="-5400000" spcFirstLastPara="1" vertOverflow="ellipsis"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strRef>
                    <c:extLst>
                      <c:ext uri="{02D57815-91ED-43cb-92C2-25804820EDAC}">
                        <c15:formulaRef>
                          <c15:sqref>Sheet1!$A$2:$A$11</c15:sqref>
                        </c15:formulaRef>
                      </c:ext>
                    </c:extLst>
                    <c:strCache>
                      <c:ptCount val="2"/>
                      <c:pt idx="0">
                        <c:v>Burst Expansion (vol. %)</c:v>
                      </c:pt>
                      <c:pt idx="1">
                        <c:v>Burst Pressure (psi)</c:v>
                      </c:pt>
                    </c:strCache>
                  </c:strRef>
                </c:cat>
                <c:val>
                  <c:numRef>
                    <c:extLst>
                      <c:ext uri="{02D57815-91ED-43cb-92C2-25804820EDAC}">
                        <c15:formulaRef>
                          <c15:sqref>Sheet1!$E$2:$E$11</c15:sqref>
                        </c15:formulaRef>
                      </c:ext>
                    </c:extLst>
                    <c:numCache>
                      <c:formatCode>General</c:formatCode>
                      <c:ptCount val="2"/>
                    </c:numCache>
                  </c:numRef>
                </c:val>
                <c:extLst>
                  <c:ext xmlns:c16="http://schemas.microsoft.com/office/drawing/2014/chart" uri="{C3380CC4-5D6E-409C-BE32-E72D297353CC}">
                    <c16:uniqueId val="{00000003-B647-4AE6-90B2-76DE5D6A8C3E}"/>
                  </c:ext>
                </c:extLst>
              </c15:ser>
            </c15:filteredBarSeries>
          </c:ext>
        </c:extLst>
      </c:barChart>
      <c:catAx>
        <c:axId val="694891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42046736"/>
        <c:crosses val="autoZero"/>
        <c:auto val="1"/>
        <c:lblAlgn val="ctr"/>
        <c:lblOffset val="100"/>
        <c:noMultiLvlLbl val="0"/>
      </c:catAx>
      <c:valAx>
        <c:axId val="1742046736"/>
        <c:scaling>
          <c:orientation val="minMax"/>
        </c:scaling>
        <c:delete val="1"/>
        <c:axPos val="l"/>
        <c:numFmt formatCode="0.00" sourceLinked="1"/>
        <c:majorTickMark val="none"/>
        <c:minorTickMark val="none"/>
        <c:tickLblPos val="nextTo"/>
        <c:crossAx val="6948917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solidFill>
        <a:schemeClr val="accent1">
          <a:lumMod val="20000"/>
          <a:lumOff val="80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EFBC1-7790-492C-81DD-29B6A88063FD}" type="datetimeFigureOut">
              <a:rPr lang="en-US" smtClean="0"/>
              <a:t>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FC04EB-6C22-43BA-B4DD-702B119ED79A}" type="slidenum">
              <a:rPr lang="en-US" smtClean="0"/>
              <a:t>‹#›</a:t>
            </a:fld>
            <a:endParaRPr lang="en-US"/>
          </a:p>
        </p:txBody>
      </p:sp>
    </p:spTree>
    <p:extLst>
      <p:ext uri="{BB962C8B-B14F-4D97-AF65-F5344CB8AC3E}">
        <p14:creationId xmlns:p14="http://schemas.microsoft.com/office/powerpoint/2010/main" val="47498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FC04EB-6C22-43BA-B4DD-702B119ED79A}" type="slidenum">
              <a:rPr lang="en-US" smtClean="0"/>
              <a:t>1</a:t>
            </a:fld>
            <a:endParaRPr lang="en-US"/>
          </a:p>
        </p:txBody>
      </p:sp>
    </p:spTree>
    <p:extLst>
      <p:ext uri="{BB962C8B-B14F-4D97-AF65-F5344CB8AC3E}">
        <p14:creationId xmlns:p14="http://schemas.microsoft.com/office/powerpoint/2010/main" val="2332088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3A5A-2189-1DB1-DC5B-254401D9E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A45E0D-1727-47D5-EF67-138E4B705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59B6C7-EA8B-5C4D-2AFB-AE90E045DB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36B41494-10FF-F5CE-DE9D-9C66789854C0}"/>
              </a:ext>
            </a:extLst>
          </p:cNvPr>
          <p:cNvSpPr>
            <a:spLocks noGrp="1"/>
          </p:cNvSpPr>
          <p:nvPr>
            <p:ph type="sldNum" sz="quarter" idx="5"/>
          </p:nvPr>
        </p:nvSpPr>
        <p:spPr/>
        <p:txBody>
          <a:bodyPr/>
          <a:lstStyle/>
          <a:p>
            <a:fld id="{69FC04EB-6C22-43BA-B4DD-702B119ED79A}" type="slidenum">
              <a:rPr lang="en-US" smtClean="0"/>
              <a:t>12</a:t>
            </a:fld>
            <a:endParaRPr lang="en-US"/>
          </a:p>
        </p:txBody>
      </p:sp>
    </p:spTree>
    <p:extLst>
      <p:ext uri="{BB962C8B-B14F-4D97-AF65-F5344CB8AC3E}">
        <p14:creationId xmlns:p14="http://schemas.microsoft.com/office/powerpoint/2010/main" val="3312288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568AE-F511-96C6-842B-5216D128E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9ADA5E-DE4C-95AD-FF12-C08A2190F4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6FE934-56FF-7661-A3E0-040A44BCC3D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4AD7D4CC-93F4-33CA-E3A7-44A886A3A545}"/>
              </a:ext>
            </a:extLst>
          </p:cNvPr>
          <p:cNvSpPr>
            <a:spLocks noGrp="1"/>
          </p:cNvSpPr>
          <p:nvPr>
            <p:ph type="sldNum" sz="quarter" idx="5"/>
          </p:nvPr>
        </p:nvSpPr>
        <p:spPr/>
        <p:txBody>
          <a:bodyPr/>
          <a:lstStyle/>
          <a:p>
            <a:fld id="{69FC04EB-6C22-43BA-B4DD-702B119ED79A}" type="slidenum">
              <a:rPr lang="en-US" smtClean="0"/>
              <a:t>13</a:t>
            </a:fld>
            <a:endParaRPr lang="en-US"/>
          </a:p>
        </p:txBody>
      </p:sp>
    </p:spTree>
    <p:extLst>
      <p:ext uri="{BB962C8B-B14F-4D97-AF65-F5344CB8AC3E}">
        <p14:creationId xmlns:p14="http://schemas.microsoft.com/office/powerpoint/2010/main" val="2580489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7E2084-D6A8-7760-509B-1CC400FF84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8B6A20-D9D0-D628-15B3-6DEE0A3D11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CEC1F5-3ADF-5411-E25F-E5BEBA59FC2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F2D2DDB0-0834-005F-3CE7-20F734022D64}"/>
              </a:ext>
            </a:extLst>
          </p:cNvPr>
          <p:cNvSpPr>
            <a:spLocks noGrp="1"/>
          </p:cNvSpPr>
          <p:nvPr>
            <p:ph type="sldNum" sz="quarter" idx="5"/>
          </p:nvPr>
        </p:nvSpPr>
        <p:spPr/>
        <p:txBody>
          <a:bodyPr/>
          <a:lstStyle/>
          <a:p>
            <a:fld id="{69FC04EB-6C22-43BA-B4DD-702B119ED79A}" type="slidenum">
              <a:rPr lang="en-US" smtClean="0"/>
              <a:t>14</a:t>
            </a:fld>
            <a:endParaRPr lang="en-US"/>
          </a:p>
        </p:txBody>
      </p:sp>
    </p:spTree>
    <p:extLst>
      <p:ext uri="{BB962C8B-B14F-4D97-AF65-F5344CB8AC3E}">
        <p14:creationId xmlns:p14="http://schemas.microsoft.com/office/powerpoint/2010/main" val="3744554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460D7-453E-02BF-92D2-2CBC9D86C4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ABF98-68B3-6A47-F4EA-B6F8BBD168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8C03FD-A6A0-4116-2FD2-835C0E0EC6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400C5CBE-2452-B54A-8501-CDBE938F113C}"/>
              </a:ext>
            </a:extLst>
          </p:cNvPr>
          <p:cNvSpPr>
            <a:spLocks noGrp="1"/>
          </p:cNvSpPr>
          <p:nvPr>
            <p:ph type="sldNum" sz="quarter" idx="5"/>
          </p:nvPr>
        </p:nvSpPr>
        <p:spPr/>
        <p:txBody>
          <a:bodyPr/>
          <a:lstStyle/>
          <a:p>
            <a:fld id="{69FC04EB-6C22-43BA-B4DD-702B119ED79A}" type="slidenum">
              <a:rPr lang="en-US" smtClean="0"/>
              <a:t>15</a:t>
            </a:fld>
            <a:endParaRPr lang="en-US"/>
          </a:p>
        </p:txBody>
      </p:sp>
    </p:spTree>
    <p:extLst>
      <p:ext uri="{BB962C8B-B14F-4D97-AF65-F5344CB8AC3E}">
        <p14:creationId xmlns:p14="http://schemas.microsoft.com/office/powerpoint/2010/main" val="2090368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A9679-4F5B-635C-99BB-63BC0A647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B4F32E-1B4D-CA36-8F2A-EF71D2757F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E9812-0DEC-AEF2-8E8D-3107FCD0142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79C0CBB6-AC0B-431E-61B3-AF9600CA937B}"/>
              </a:ext>
            </a:extLst>
          </p:cNvPr>
          <p:cNvSpPr>
            <a:spLocks noGrp="1"/>
          </p:cNvSpPr>
          <p:nvPr>
            <p:ph type="sldNum" sz="quarter" idx="5"/>
          </p:nvPr>
        </p:nvSpPr>
        <p:spPr/>
        <p:txBody>
          <a:bodyPr/>
          <a:lstStyle/>
          <a:p>
            <a:fld id="{69FC04EB-6C22-43BA-B4DD-702B119ED79A}" type="slidenum">
              <a:rPr lang="en-US" smtClean="0"/>
              <a:t>17</a:t>
            </a:fld>
            <a:endParaRPr lang="en-US"/>
          </a:p>
        </p:txBody>
      </p:sp>
    </p:spTree>
    <p:extLst>
      <p:ext uri="{BB962C8B-B14F-4D97-AF65-F5344CB8AC3E}">
        <p14:creationId xmlns:p14="http://schemas.microsoft.com/office/powerpoint/2010/main" val="3958906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997FD-BA1E-0C47-DD59-7D19639767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8205B-E1DD-554F-E865-DDB1BF57C3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D86E50-8529-0294-D8D5-07BE55A513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F0E30D91-8D2D-4D05-0219-C2DE4F689792}"/>
              </a:ext>
            </a:extLst>
          </p:cNvPr>
          <p:cNvSpPr>
            <a:spLocks noGrp="1"/>
          </p:cNvSpPr>
          <p:nvPr>
            <p:ph type="sldNum" sz="quarter" idx="5"/>
          </p:nvPr>
        </p:nvSpPr>
        <p:spPr/>
        <p:txBody>
          <a:bodyPr/>
          <a:lstStyle/>
          <a:p>
            <a:fld id="{69FC04EB-6C22-43BA-B4DD-702B119ED79A}" type="slidenum">
              <a:rPr lang="en-US" smtClean="0"/>
              <a:t>18</a:t>
            </a:fld>
            <a:endParaRPr lang="en-US"/>
          </a:p>
        </p:txBody>
      </p:sp>
    </p:spTree>
    <p:extLst>
      <p:ext uri="{BB962C8B-B14F-4D97-AF65-F5344CB8AC3E}">
        <p14:creationId xmlns:p14="http://schemas.microsoft.com/office/powerpoint/2010/main" val="4175066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r>
              <a:rPr lang="en-US" sz="1200" b="1">
                <a:solidFill>
                  <a:schemeClr val="accent1">
                    <a:lumMod val="50000"/>
                  </a:schemeClr>
                </a:solidFill>
              </a:rPr>
              <a:t>21.5g Preform</a:t>
            </a:r>
            <a:r>
              <a:rPr lang="en-US" sz="1200">
                <a:solidFill>
                  <a:schemeClr val="accent1">
                    <a:lumMod val="50000"/>
                  </a:schemeClr>
                </a:solidFill>
              </a:rPr>
              <a:t>: The upper sections (sth1 to sth9/10) are thicker, while the lower sections (sth11 to sth15) are much thinner. This results in more expansion in the lower part of the bottle, as thinner walls cannot resist the pressure as effectively.</a:t>
            </a:r>
          </a:p>
          <a:p>
            <a:pPr marL="171450" indent="-171450">
              <a:buFont typeface="Wingdings" panose="05000000000000000000" pitchFamily="2" charset="2"/>
              <a:buChar char="§"/>
            </a:pPr>
            <a:r>
              <a:rPr lang="en-US" sz="1200" b="1">
                <a:solidFill>
                  <a:schemeClr val="accent1">
                    <a:lumMod val="50000"/>
                  </a:schemeClr>
                </a:solidFill>
              </a:rPr>
              <a:t>20.5g Preform:</a:t>
            </a:r>
            <a:r>
              <a:rPr lang="en-US" sz="1200">
                <a:solidFill>
                  <a:schemeClr val="accent1">
                    <a:lumMod val="50000"/>
                  </a:schemeClr>
                </a:solidFill>
              </a:rPr>
              <a:t> In this preform, the lower sections are relatively thicker compared to the 21.5g preform, which provides more rigidity and less expansion in the lower part. The negative correlation across most of the bottle indicates that thinner sections expand more, as expected.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FC04EB-6C22-43BA-B4DD-702B119ED79A}" type="slidenum">
              <a:rPr lang="en-US" smtClean="0"/>
              <a:t>22</a:t>
            </a:fld>
            <a:endParaRPr lang="en-US"/>
          </a:p>
        </p:txBody>
      </p:sp>
    </p:spTree>
    <p:extLst>
      <p:ext uri="{BB962C8B-B14F-4D97-AF65-F5344CB8AC3E}">
        <p14:creationId xmlns:p14="http://schemas.microsoft.com/office/powerpoint/2010/main" val="2702646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9FC04EB-6C22-43BA-B4DD-702B119ED79A}" type="slidenum">
              <a:rPr lang="en-US" smtClean="0"/>
              <a:t>23</a:t>
            </a:fld>
            <a:endParaRPr lang="en-US"/>
          </a:p>
        </p:txBody>
      </p:sp>
    </p:spTree>
    <p:extLst>
      <p:ext uri="{BB962C8B-B14F-4D97-AF65-F5344CB8AC3E}">
        <p14:creationId xmlns:p14="http://schemas.microsoft.com/office/powerpoint/2010/main" val="1101471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F3703-C8CB-5A17-7B1E-3FD7753B22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1F9BD-6EB0-8036-C3B1-C3FF85304F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D962B4-9A3C-C08E-6D81-FCC1871F81B2}"/>
              </a:ext>
            </a:extLst>
          </p:cNvPr>
          <p:cNvSpPr>
            <a:spLocks noGrp="1"/>
          </p:cNvSpPr>
          <p:nvPr>
            <p:ph type="body" idx="1"/>
          </p:nvPr>
        </p:nvSpPr>
        <p:spPr/>
        <p:txBody>
          <a:bodyPr/>
          <a:lstStyle/>
          <a:p>
            <a:pPr marL="285750" indent="-285750">
              <a:buFont typeface="Arial"/>
              <a:buChar char="•"/>
            </a:pPr>
            <a:r>
              <a:rPr lang="en-US" sz="1200">
                <a:solidFill>
                  <a:schemeClr val="accent1">
                    <a:lumMod val="50000"/>
                  </a:schemeClr>
                </a:solidFill>
                <a:ea typeface="+mn-lt"/>
                <a:cs typeface="+mn-lt"/>
              </a:rPr>
              <a:t>For a bottle to perform well in empty top load testing, the grip section should be strengthened.</a:t>
            </a:r>
          </a:p>
          <a:p>
            <a:pPr marL="285750" indent="-285750">
              <a:buFont typeface="Arial"/>
              <a:buChar char="•"/>
            </a:pPr>
            <a:endParaRPr lang="en-US" sz="600">
              <a:solidFill>
                <a:schemeClr val="accent1">
                  <a:lumMod val="50000"/>
                </a:schemeClr>
              </a:solidFill>
              <a:ea typeface="+mn-lt"/>
              <a:cs typeface="+mn-lt"/>
            </a:endParaRPr>
          </a:p>
          <a:p>
            <a:pPr marL="285750" indent="-285750">
              <a:buFont typeface="Arial"/>
              <a:buChar char="•"/>
            </a:pPr>
            <a:r>
              <a:rPr lang="en-US" sz="1200">
                <a:solidFill>
                  <a:schemeClr val="accent1">
                    <a:lumMod val="50000"/>
                  </a:schemeClr>
                </a:solidFill>
                <a:ea typeface="+mn-lt"/>
                <a:cs typeface="+mn-lt"/>
              </a:rPr>
              <a:t>Upon analyzing the bottle failure cases for top load testing for both Preforms, we observed that failures predominantly occur when either the thicknesses at sections sth1 and sth2 are reduced (Lower Top Weight) or the thicknesses at sections sth9 to sth13 are compromised (Lower Grip section Weight). </a:t>
            </a:r>
          </a:p>
          <a:p>
            <a:pPr marL="285750" indent="-285750">
              <a:buFont typeface="Arial"/>
              <a:buChar char="•"/>
            </a:pPr>
            <a:endParaRPr lang="en-US" sz="600">
              <a:solidFill>
                <a:schemeClr val="accent1">
                  <a:lumMod val="50000"/>
                </a:schemeClr>
              </a:solidFill>
              <a:ea typeface="+mn-lt"/>
              <a:cs typeface="+mn-lt"/>
            </a:endParaRPr>
          </a:p>
          <a:p>
            <a:pPr marL="285750" indent="-285750">
              <a:buFont typeface="Arial"/>
              <a:buChar char="•"/>
            </a:pPr>
            <a:r>
              <a:rPr lang="en-US" sz="1200">
                <a:solidFill>
                  <a:schemeClr val="accent1">
                    <a:lumMod val="50000"/>
                  </a:schemeClr>
                </a:solidFill>
                <a:ea typeface="+mn-lt"/>
                <a:cs typeface="+mn-lt"/>
              </a:rPr>
              <a:t>This supports our hypothesis that a combination of lower thickness and reduced diameter significantly contributes to bottle failure during top load tests.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B1C85284-490F-FAC7-92E5-F9F41941DE9E}"/>
              </a:ext>
            </a:extLst>
          </p:cNvPr>
          <p:cNvSpPr>
            <a:spLocks noGrp="1"/>
          </p:cNvSpPr>
          <p:nvPr>
            <p:ph type="sldNum" sz="quarter" idx="5"/>
          </p:nvPr>
        </p:nvSpPr>
        <p:spPr/>
        <p:txBody>
          <a:bodyPr/>
          <a:lstStyle/>
          <a:p>
            <a:fld id="{69FC04EB-6C22-43BA-B4DD-702B119ED79A}" type="slidenum">
              <a:rPr lang="en-US" smtClean="0"/>
              <a:t>24</a:t>
            </a:fld>
            <a:endParaRPr lang="en-US"/>
          </a:p>
        </p:txBody>
      </p:sp>
    </p:spTree>
    <p:extLst>
      <p:ext uri="{BB962C8B-B14F-4D97-AF65-F5344CB8AC3E}">
        <p14:creationId xmlns:p14="http://schemas.microsoft.com/office/powerpoint/2010/main" val="2113615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47E5B-F9AB-5623-5C47-89E23B842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88C3B-3052-F14D-FC77-96FB7B663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049EE3-B875-AE6C-AE12-39A4F65E97D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accent1">
                    <a:lumMod val="50000"/>
                  </a:schemeClr>
                </a:solidFill>
              </a:rPr>
              <a:t>For Empty Top Load, Sth11 had the highest correlation (~0.65), with the others showing gradually smaller correlations, so all variables were included for baseline modeling.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accent1">
                    <a:lumMod val="75000"/>
                  </a:schemeClr>
                </a:solidFill>
              </a:rPr>
              <a:t>Reason for Choosing Lasso Regression</a:t>
            </a:r>
            <a:r>
              <a:rPr lang="en-US" sz="1200">
                <a:solidFill>
                  <a:schemeClr val="accent1">
                    <a:lumMod val="75000"/>
                  </a:schemeClr>
                </a:solidFill>
              </a:rPr>
              <a:t>:</a:t>
            </a:r>
            <a:br>
              <a:rPr lang="en-US" sz="1200">
                <a:solidFill>
                  <a:schemeClr val="accent1">
                    <a:lumMod val="75000"/>
                  </a:schemeClr>
                </a:solidFill>
              </a:rPr>
            </a:br>
            <a:r>
              <a:rPr lang="en-US" sz="1200">
                <a:solidFill>
                  <a:schemeClr val="accent1">
                    <a:lumMod val="75000"/>
                  </a:schemeClr>
                </a:solidFill>
              </a:rPr>
              <a:t>Lasso Regression delivered strong, consistent results across all preform types for Empty Top Load, with its simplicity and sparsity offering excellent explainability, making it an ideal choice.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chemeClr val="accent1">
                  <a:lumMod val="5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AB4D5BA0-5E03-C510-F1A5-7F719F7EA1F6}"/>
              </a:ext>
            </a:extLst>
          </p:cNvPr>
          <p:cNvSpPr>
            <a:spLocks noGrp="1"/>
          </p:cNvSpPr>
          <p:nvPr>
            <p:ph type="sldNum" sz="quarter" idx="5"/>
          </p:nvPr>
        </p:nvSpPr>
        <p:spPr/>
        <p:txBody>
          <a:bodyPr/>
          <a:lstStyle/>
          <a:p>
            <a:fld id="{69FC04EB-6C22-43BA-B4DD-702B119ED79A}" type="slidenum">
              <a:rPr lang="en-US" smtClean="0"/>
              <a:t>26</a:t>
            </a:fld>
            <a:endParaRPr lang="en-US"/>
          </a:p>
        </p:txBody>
      </p:sp>
    </p:spTree>
    <p:extLst>
      <p:ext uri="{BB962C8B-B14F-4D97-AF65-F5344CB8AC3E}">
        <p14:creationId xmlns:p14="http://schemas.microsoft.com/office/powerpoint/2010/main" val="603060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B9567-1A10-F1B3-19B5-1E7FEF348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3C7F77-97BB-E6B5-DA6D-15F7826FC0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21E2ED-FC20-0031-0150-C15A298A30B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4AD0E931-78F0-3B43-58FD-0404D11BC549}"/>
              </a:ext>
            </a:extLst>
          </p:cNvPr>
          <p:cNvSpPr>
            <a:spLocks noGrp="1"/>
          </p:cNvSpPr>
          <p:nvPr>
            <p:ph type="sldNum" sz="quarter" idx="5"/>
          </p:nvPr>
        </p:nvSpPr>
        <p:spPr/>
        <p:txBody>
          <a:bodyPr/>
          <a:lstStyle/>
          <a:p>
            <a:fld id="{69FC04EB-6C22-43BA-B4DD-702B119ED79A}" type="slidenum">
              <a:rPr lang="en-US" smtClean="0"/>
              <a:t>2</a:t>
            </a:fld>
            <a:endParaRPr lang="en-US"/>
          </a:p>
        </p:txBody>
      </p:sp>
    </p:spTree>
    <p:extLst>
      <p:ext uri="{BB962C8B-B14F-4D97-AF65-F5344CB8AC3E}">
        <p14:creationId xmlns:p14="http://schemas.microsoft.com/office/powerpoint/2010/main" val="36951301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A40DFA-B5BF-3B75-9C78-CF8EBBCFE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9310C-811C-077E-16E5-BAEC60DA5B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6014F9-A9DE-D57E-F34F-B75BD8F8FA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E355C151-1083-8F5B-C557-256B3464A9FF}"/>
              </a:ext>
            </a:extLst>
          </p:cNvPr>
          <p:cNvSpPr>
            <a:spLocks noGrp="1"/>
          </p:cNvSpPr>
          <p:nvPr>
            <p:ph type="sldNum" sz="quarter" idx="5"/>
          </p:nvPr>
        </p:nvSpPr>
        <p:spPr/>
        <p:txBody>
          <a:bodyPr/>
          <a:lstStyle/>
          <a:p>
            <a:fld id="{69FC04EB-6C22-43BA-B4DD-702B119ED79A}" type="slidenum">
              <a:rPr lang="en-US" smtClean="0"/>
              <a:t>27</a:t>
            </a:fld>
            <a:endParaRPr lang="en-US"/>
          </a:p>
        </p:txBody>
      </p:sp>
    </p:spTree>
    <p:extLst>
      <p:ext uri="{BB962C8B-B14F-4D97-AF65-F5344CB8AC3E}">
        <p14:creationId xmlns:p14="http://schemas.microsoft.com/office/powerpoint/2010/main" val="3771849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3A5A-2189-1DB1-DC5B-254401D9E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A45E0D-1727-47D5-EF67-138E4B705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59B6C7-EA8B-5C4D-2AFB-AE90E045DBC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36B41494-10FF-F5CE-DE9D-9C66789854C0}"/>
              </a:ext>
            </a:extLst>
          </p:cNvPr>
          <p:cNvSpPr>
            <a:spLocks noGrp="1"/>
          </p:cNvSpPr>
          <p:nvPr>
            <p:ph type="sldNum" sz="quarter" idx="5"/>
          </p:nvPr>
        </p:nvSpPr>
        <p:spPr/>
        <p:txBody>
          <a:bodyPr/>
          <a:lstStyle/>
          <a:p>
            <a:fld id="{69FC04EB-6C22-43BA-B4DD-702B119ED79A}" type="slidenum">
              <a:rPr lang="en-US" smtClean="0"/>
              <a:t>28</a:t>
            </a:fld>
            <a:endParaRPr lang="en-US"/>
          </a:p>
        </p:txBody>
      </p:sp>
    </p:spTree>
    <p:extLst>
      <p:ext uri="{BB962C8B-B14F-4D97-AF65-F5344CB8AC3E}">
        <p14:creationId xmlns:p14="http://schemas.microsoft.com/office/powerpoint/2010/main" val="1907087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E1D16-C160-8672-EF41-CE2B4381D5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BA4AE-7A04-C90C-27B6-665CA2A65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DC787A-D7DA-2656-18F4-1AF14AE75B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BEF59F5B-8DEC-F7BC-C691-84A62D8B42F6}"/>
              </a:ext>
            </a:extLst>
          </p:cNvPr>
          <p:cNvSpPr>
            <a:spLocks noGrp="1"/>
          </p:cNvSpPr>
          <p:nvPr>
            <p:ph type="sldNum" sz="quarter" idx="5"/>
          </p:nvPr>
        </p:nvSpPr>
        <p:spPr/>
        <p:txBody>
          <a:bodyPr/>
          <a:lstStyle/>
          <a:p>
            <a:fld id="{69FC04EB-6C22-43BA-B4DD-702B119ED79A}" type="slidenum">
              <a:rPr lang="en-US" smtClean="0"/>
              <a:t>29</a:t>
            </a:fld>
            <a:endParaRPr lang="en-US"/>
          </a:p>
        </p:txBody>
      </p:sp>
    </p:spTree>
    <p:extLst>
      <p:ext uri="{BB962C8B-B14F-4D97-AF65-F5344CB8AC3E}">
        <p14:creationId xmlns:p14="http://schemas.microsoft.com/office/powerpoint/2010/main" val="645986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CD2C-89B8-8C35-FBA0-BEC6F6023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9E4D9-F147-3D98-8F7F-1F397414F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327E9-B2C7-3017-63F2-7A6C728F35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A8D3F839-16C4-0C39-82DF-161A7575385A}"/>
              </a:ext>
            </a:extLst>
          </p:cNvPr>
          <p:cNvSpPr>
            <a:spLocks noGrp="1"/>
          </p:cNvSpPr>
          <p:nvPr>
            <p:ph type="sldNum" sz="quarter" idx="5"/>
          </p:nvPr>
        </p:nvSpPr>
        <p:spPr/>
        <p:txBody>
          <a:bodyPr/>
          <a:lstStyle/>
          <a:p>
            <a:fld id="{69FC04EB-6C22-43BA-B4DD-702B119ED79A}" type="slidenum">
              <a:rPr lang="en-US" smtClean="0"/>
              <a:t>31</a:t>
            </a:fld>
            <a:endParaRPr lang="en-US"/>
          </a:p>
        </p:txBody>
      </p:sp>
    </p:spTree>
    <p:extLst>
      <p:ext uri="{BB962C8B-B14F-4D97-AF65-F5344CB8AC3E}">
        <p14:creationId xmlns:p14="http://schemas.microsoft.com/office/powerpoint/2010/main" val="3515893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F7614-F3D2-24EB-2577-4AC873C51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CC9B5A-267E-D3B4-8482-09B2E41347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6EB1BC-D1CE-6E4D-19E1-E70EAAB261A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CABB26B6-7CC1-3E2E-2351-7D2CA127FF03}"/>
              </a:ext>
            </a:extLst>
          </p:cNvPr>
          <p:cNvSpPr>
            <a:spLocks noGrp="1"/>
          </p:cNvSpPr>
          <p:nvPr>
            <p:ph type="sldNum" sz="quarter" idx="5"/>
          </p:nvPr>
        </p:nvSpPr>
        <p:spPr/>
        <p:txBody>
          <a:bodyPr/>
          <a:lstStyle/>
          <a:p>
            <a:fld id="{69FC04EB-6C22-43BA-B4DD-702B119ED79A}" type="slidenum">
              <a:rPr lang="en-US" smtClean="0"/>
              <a:t>34</a:t>
            </a:fld>
            <a:endParaRPr lang="en-US"/>
          </a:p>
        </p:txBody>
      </p:sp>
    </p:spTree>
    <p:extLst>
      <p:ext uri="{BB962C8B-B14F-4D97-AF65-F5344CB8AC3E}">
        <p14:creationId xmlns:p14="http://schemas.microsoft.com/office/powerpoint/2010/main" val="6435820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B8A9C-B719-C05F-A94E-58357A863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329B8-2A06-3AB4-ECCA-1F8DB3D756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13C684-1990-8F3C-2864-E751C5417F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7F85C58-3391-25D4-CBEE-E577A4540A1C}"/>
              </a:ext>
            </a:extLst>
          </p:cNvPr>
          <p:cNvSpPr>
            <a:spLocks noGrp="1"/>
          </p:cNvSpPr>
          <p:nvPr>
            <p:ph type="sldNum" sz="quarter" idx="5"/>
          </p:nvPr>
        </p:nvSpPr>
        <p:spPr/>
        <p:txBody>
          <a:bodyPr/>
          <a:lstStyle/>
          <a:p>
            <a:fld id="{69FC04EB-6C22-43BA-B4DD-702B119ED79A}" type="slidenum">
              <a:rPr lang="en-US" smtClean="0"/>
              <a:t>35</a:t>
            </a:fld>
            <a:endParaRPr lang="en-US"/>
          </a:p>
        </p:txBody>
      </p:sp>
    </p:spTree>
    <p:extLst>
      <p:ext uri="{BB962C8B-B14F-4D97-AF65-F5344CB8AC3E}">
        <p14:creationId xmlns:p14="http://schemas.microsoft.com/office/powerpoint/2010/main" val="3665186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0C434-BEA4-6262-802C-B3061F15A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5F10B7-6E24-A005-A70F-3BDCDA1CFF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02753E-0F65-2EA9-9E4C-063769BE6FD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164D4DC9-AFCF-69EF-8772-4F13322CABAE}"/>
              </a:ext>
            </a:extLst>
          </p:cNvPr>
          <p:cNvSpPr>
            <a:spLocks noGrp="1"/>
          </p:cNvSpPr>
          <p:nvPr>
            <p:ph type="sldNum" sz="quarter" idx="5"/>
          </p:nvPr>
        </p:nvSpPr>
        <p:spPr/>
        <p:txBody>
          <a:bodyPr/>
          <a:lstStyle/>
          <a:p>
            <a:fld id="{69FC04EB-6C22-43BA-B4DD-702B119ED79A}" type="slidenum">
              <a:rPr lang="en-US" smtClean="0"/>
              <a:t>37</a:t>
            </a:fld>
            <a:endParaRPr lang="en-US"/>
          </a:p>
        </p:txBody>
      </p:sp>
    </p:spTree>
    <p:extLst>
      <p:ext uri="{BB962C8B-B14F-4D97-AF65-F5344CB8AC3E}">
        <p14:creationId xmlns:p14="http://schemas.microsoft.com/office/powerpoint/2010/main" val="3031836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C68B2-96CB-95A0-C892-8182CA58B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379C23-3C74-03FE-96EE-064ECBDBC7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4681E-778B-ED34-CF76-C0A56475F2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D7492D01-8A86-84ED-E9E8-AE65B3214F78}"/>
              </a:ext>
            </a:extLst>
          </p:cNvPr>
          <p:cNvSpPr>
            <a:spLocks noGrp="1"/>
          </p:cNvSpPr>
          <p:nvPr>
            <p:ph type="sldNum" sz="quarter" idx="5"/>
          </p:nvPr>
        </p:nvSpPr>
        <p:spPr/>
        <p:txBody>
          <a:bodyPr/>
          <a:lstStyle/>
          <a:p>
            <a:fld id="{69FC04EB-6C22-43BA-B4DD-702B119ED79A}" type="slidenum">
              <a:rPr lang="en-US" smtClean="0"/>
              <a:t>38</a:t>
            </a:fld>
            <a:endParaRPr lang="en-US"/>
          </a:p>
        </p:txBody>
      </p:sp>
    </p:spTree>
    <p:extLst>
      <p:ext uri="{BB962C8B-B14F-4D97-AF65-F5344CB8AC3E}">
        <p14:creationId xmlns:p14="http://schemas.microsoft.com/office/powerpoint/2010/main" val="3834197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12B5E1-C737-0B03-48AD-6D69703D37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2477B0-CB31-B184-6FBE-214E7FD63E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0529E3-691A-585F-EFB8-4CAF2A9FF5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EDA0F2C2-10CF-6591-CAB0-8A611BB74A4B}"/>
              </a:ext>
            </a:extLst>
          </p:cNvPr>
          <p:cNvSpPr>
            <a:spLocks noGrp="1"/>
          </p:cNvSpPr>
          <p:nvPr>
            <p:ph type="sldNum" sz="quarter" idx="5"/>
          </p:nvPr>
        </p:nvSpPr>
        <p:spPr/>
        <p:txBody>
          <a:bodyPr/>
          <a:lstStyle/>
          <a:p>
            <a:fld id="{69FC04EB-6C22-43BA-B4DD-702B119ED79A}" type="slidenum">
              <a:rPr lang="en-US" smtClean="0"/>
              <a:t>39</a:t>
            </a:fld>
            <a:endParaRPr lang="en-US"/>
          </a:p>
        </p:txBody>
      </p:sp>
    </p:spTree>
    <p:extLst>
      <p:ext uri="{BB962C8B-B14F-4D97-AF65-F5344CB8AC3E}">
        <p14:creationId xmlns:p14="http://schemas.microsoft.com/office/powerpoint/2010/main" val="2718230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11C78B-B431-7936-098B-8CC725D429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1A874-5ED8-2ED4-A880-F5E9D6AFD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75B9C8-794B-6490-874A-591BBFB043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modeling Empty Top Load, we used spot-checking methods to evaluate various machine learning models suitable for predicting continuous values, with the metric of </a:t>
            </a:r>
            <a:r>
              <a:rPr lang="en-US" err="1"/>
              <a:t>neg_mean_abs_err</a:t>
            </a:r>
            <a:r>
              <a:rPr lang="en-US"/>
              <a:t> (since scikit-learn uses negative metrics to ensure lower values are always better). Using pipelines to explore different data preprocessing methods, we identified the best-performing models and conducted hyperparameter tuning. </a:t>
            </a:r>
            <a:r>
              <a:rPr lang="en-US" err="1"/>
              <a:t>XGBoost</a:t>
            </a:r>
            <a:r>
              <a:rPr lang="en-US"/>
              <a:t>, </a:t>
            </a:r>
            <a:r>
              <a:rPr lang="en-US" err="1"/>
              <a:t>CatBoost</a:t>
            </a:r>
            <a:r>
              <a:rPr lang="en-US"/>
              <a:t>, and Gradient Boosting performed well with the base features, achieving a Train R² of 0.99 and Test R² of 0.98. However, for more interpretable models, we applied feature engineering and improved a Lasso regression model's Train R² from 0.78 to 0.99 and Test R² from 0.61 to 0.98.</a:t>
            </a:r>
          </a:p>
        </p:txBody>
      </p:sp>
      <p:sp>
        <p:nvSpPr>
          <p:cNvPr id="4" name="Slide Number Placeholder 3">
            <a:extLst>
              <a:ext uri="{FF2B5EF4-FFF2-40B4-BE49-F238E27FC236}">
                <a16:creationId xmlns:a16="http://schemas.microsoft.com/office/drawing/2014/main" id="{CAD7304F-78CC-6D0A-D3C4-D0BD2F9DBBE4}"/>
              </a:ext>
            </a:extLst>
          </p:cNvPr>
          <p:cNvSpPr>
            <a:spLocks noGrp="1"/>
          </p:cNvSpPr>
          <p:nvPr>
            <p:ph type="sldNum" sz="quarter" idx="5"/>
          </p:nvPr>
        </p:nvSpPr>
        <p:spPr/>
        <p:txBody>
          <a:bodyPr/>
          <a:lstStyle/>
          <a:p>
            <a:fld id="{69FC04EB-6C22-43BA-B4DD-702B119ED79A}" type="slidenum">
              <a:rPr lang="en-US" smtClean="0"/>
              <a:t>40</a:t>
            </a:fld>
            <a:endParaRPr lang="en-US"/>
          </a:p>
        </p:txBody>
      </p:sp>
    </p:spTree>
    <p:extLst>
      <p:ext uri="{BB962C8B-B14F-4D97-AF65-F5344CB8AC3E}">
        <p14:creationId xmlns:p14="http://schemas.microsoft.com/office/powerpoint/2010/main" val="3667959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74AC9-7228-5779-6714-CFF27CB6FE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7BABB-E67F-51AC-4FA6-97B30664BC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FE31D0-4D9A-035E-9758-14C5A05FBB5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77C5F2EC-83EA-7D64-DE70-73337B7C16C9}"/>
              </a:ext>
            </a:extLst>
          </p:cNvPr>
          <p:cNvSpPr>
            <a:spLocks noGrp="1"/>
          </p:cNvSpPr>
          <p:nvPr>
            <p:ph type="sldNum" sz="quarter" idx="5"/>
          </p:nvPr>
        </p:nvSpPr>
        <p:spPr/>
        <p:txBody>
          <a:bodyPr/>
          <a:lstStyle/>
          <a:p>
            <a:fld id="{69FC04EB-6C22-43BA-B4DD-702B119ED79A}" type="slidenum">
              <a:rPr lang="en-US" smtClean="0"/>
              <a:t>3</a:t>
            </a:fld>
            <a:endParaRPr lang="en-US"/>
          </a:p>
        </p:txBody>
      </p:sp>
    </p:spTree>
    <p:extLst>
      <p:ext uri="{BB962C8B-B14F-4D97-AF65-F5344CB8AC3E}">
        <p14:creationId xmlns:p14="http://schemas.microsoft.com/office/powerpoint/2010/main" val="1392109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807AE-25C3-5F65-8BF3-B9573FA189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D603F-1734-A687-71D3-175D67BCB5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AD2116-35D5-42EE-C409-788CCA38F0E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modeling, we used spot-checking methods to evaluate various machine learning models suitable for predicting continuous values, with the metric of </a:t>
            </a:r>
            <a:r>
              <a:rPr lang="en-US" err="1"/>
              <a:t>neg_mean_abs_err</a:t>
            </a:r>
            <a:r>
              <a:rPr lang="en-US"/>
              <a:t> (since scikit-learn uses negative metrics to ensure lower values are always better). Using pipelines to explore different data preprocessing methods, we identified the best-performing models and conducted hyperparameter tuning. </a:t>
            </a:r>
            <a:r>
              <a:rPr lang="en-US" err="1"/>
              <a:t>XGBoost</a:t>
            </a:r>
            <a:r>
              <a:rPr lang="en-US"/>
              <a:t>, </a:t>
            </a:r>
            <a:r>
              <a:rPr lang="en-US" err="1"/>
              <a:t>CatBoost</a:t>
            </a:r>
            <a:r>
              <a:rPr lang="en-US"/>
              <a:t>, and Gradient Boosting performed well with the base features, achieving a Train R² of 0.99 and Test R² of 0.98. However, for more interpretable models, we applied feature engineering and improved a Lasso regression model's Train R² from 0.78 to 0.99 and Test R² from 0.61 to 0.98.</a:t>
            </a:r>
          </a:p>
        </p:txBody>
      </p:sp>
      <p:sp>
        <p:nvSpPr>
          <p:cNvPr id="4" name="Slide Number Placeholder 3">
            <a:extLst>
              <a:ext uri="{FF2B5EF4-FFF2-40B4-BE49-F238E27FC236}">
                <a16:creationId xmlns:a16="http://schemas.microsoft.com/office/drawing/2014/main" id="{E3EC4F27-7AAA-8392-5B5D-4BF0A2D4E85F}"/>
              </a:ext>
            </a:extLst>
          </p:cNvPr>
          <p:cNvSpPr>
            <a:spLocks noGrp="1"/>
          </p:cNvSpPr>
          <p:nvPr>
            <p:ph type="sldNum" sz="quarter" idx="5"/>
          </p:nvPr>
        </p:nvSpPr>
        <p:spPr/>
        <p:txBody>
          <a:bodyPr/>
          <a:lstStyle/>
          <a:p>
            <a:fld id="{69FC04EB-6C22-43BA-B4DD-702B119ED79A}" type="slidenum">
              <a:rPr lang="en-US" smtClean="0"/>
              <a:t>41</a:t>
            </a:fld>
            <a:endParaRPr lang="en-US"/>
          </a:p>
        </p:txBody>
      </p:sp>
    </p:spTree>
    <p:extLst>
      <p:ext uri="{BB962C8B-B14F-4D97-AF65-F5344CB8AC3E}">
        <p14:creationId xmlns:p14="http://schemas.microsoft.com/office/powerpoint/2010/main" val="21572358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02C26-7F5B-B6C3-E955-2DA174FBB3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2B30D-DFEF-732A-429C-6301E15C0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896EE0-C605-F8E0-0676-C67B6A91E09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modeling Empty Top Load, we used spot-checking methods to evaluate various machine learning models suitable for predicting continuous values, with the metric of </a:t>
            </a:r>
            <a:r>
              <a:rPr lang="en-US" err="1"/>
              <a:t>neg_mean_abs_err</a:t>
            </a:r>
            <a:r>
              <a:rPr lang="en-US"/>
              <a:t> (since scikit-learn uses negative metrics to ensure lower values are always better). Using pipelines to explore different data preprocessing methods, we identified the best-performing models and conducted hyperparameter tuning. </a:t>
            </a:r>
            <a:r>
              <a:rPr lang="en-US" err="1"/>
              <a:t>XGBoost</a:t>
            </a:r>
            <a:r>
              <a:rPr lang="en-US"/>
              <a:t>, </a:t>
            </a:r>
            <a:r>
              <a:rPr lang="en-US" err="1"/>
              <a:t>CatBoost</a:t>
            </a:r>
            <a:r>
              <a:rPr lang="en-US"/>
              <a:t>, and Gradient Boosting performed well with the base features, achieving a Train R² of 0.99 and Test R² of 0.98. However, for more interpretable models, we applied feature engineering and improved a Lasso regression model's Train R² from 0.78 to 0.99 and Test R² from 0.61 to 0.98.</a:t>
            </a:r>
          </a:p>
        </p:txBody>
      </p:sp>
      <p:sp>
        <p:nvSpPr>
          <p:cNvPr id="4" name="Slide Number Placeholder 3">
            <a:extLst>
              <a:ext uri="{FF2B5EF4-FFF2-40B4-BE49-F238E27FC236}">
                <a16:creationId xmlns:a16="http://schemas.microsoft.com/office/drawing/2014/main" id="{E6970E32-08D6-7AC9-2CE1-CEA84112998B}"/>
              </a:ext>
            </a:extLst>
          </p:cNvPr>
          <p:cNvSpPr>
            <a:spLocks noGrp="1"/>
          </p:cNvSpPr>
          <p:nvPr>
            <p:ph type="sldNum" sz="quarter" idx="5"/>
          </p:nvPr>
        </p:nvSpPr>
        <p:spPr/>
        <p:txBody>
          <a:bodyPr/>
          <a:lstStyle/>
          <a:p>
            <a:fld id="{69FC04EB-6C22-43BA-B4DD-702B119ED79A}" type="slidenum">
              <a:rPr lang="en-US" smtClean="0"/>
              <a:t>42</a:t>
            </a:fld>
            <a:endParaRPr lang="en-US"/>
          </a:p>
        </p:txBody>
      </p:sp>
    </p:spTree>
    <p:extLst>
      <p:ext uri="{BB962C8B-B14F-4D97-AF65-F5344CB8AC3E}">
        <p14:creationId xmlns:p14="http://schemas.microsoft.com/office/powerpoint/2010/main" val="8332963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ED001-2D96-BE5E-86E1-B08289CF1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51C9F8-29F3-D9A5-A235-4020CB724E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18E03-F73B-641A-9B20-DCB29E38D6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modeling, we used spot-checking methods to evaluate various machine learning models suitable for predicting continuous values, with the metric of </a:t>
            </a:r>
            <a:r>
              <a:rPr lang="en-US" err="1"/>
              <a:t>neg_mean_abs_err</a:t>
            </a:r>
            <a:r>
              <a:rPr lang="en-US"/>
              <a:t> (since scikit-learn uses negative metrics to ensure lower values are always better). Using pipelines to explore different data preprocessing methods, we identified the best-performing models and conducted hyperparameter tuning. </a:t>
            </a:r>
            <a:r>
              <a:rPr lang="en-US" err="1"/>
              <a:t>XGBoost</a:t>
            </a:r>
            <a:r>
              <a:rPr lang="en-US"/>
              <a:t>, </a:t>
            </a:r>
            <a:r>
              <a:rPr lang="en-US" err="1"/>
              <a:t>CatBoost</a:t>
            </a:r>
            <a:r>
              <a:rPr lang="en-US"/>
              <a:t>, and Gradient Boosting performed well with the base features, achieving a Train R² of 0.99 and Test R² of 0.98. However, for more interpretable models, we applied feature engineering and improved a Lasso regression model's Train R² from 0.78 to 0.99 and Test R² from 0.61 to 0.98.</a:t>
            </a:r>
          </a:p>
        </p:txBody>
      </p:sp>
      <p:sp>
        <p:nvSpPr>
          <p:cNvPr id="4" name="Slide Number Placeholder 3">
            <a:extLst>
              <a:ext uri="{FF2B5EF4-FFF2-40B4-BE49-F238E27FC236}">
                <a16:creationId xmlns:a16="http://schemas.microsoft.com/office/drawing/2014/main" id="{4935F640-47D2-65A6-5475-6E9024F9B501}"/>
              </a:ext>
            </a:extLst>
          </p:cNvPr>
          <p:cNvSpPr>
            <a:spLocks noGrp="1"/>
          </p:cNvSpPr>
          <p:nvPr>
            <p:ph type="sldNum" sz="quarter" idx="5"/>
          </p:nvPr>
        </p:nvSpPr>
        <p:spPr/>
        <p:txBody>
          <a:bodyPr/>
          <a:lstStyle/>
          <a:p>
            <a:fld id="{69FC04EB-6C22-43BA-B4DD-702B119ED79A}" type="slidenum">
              <a:rPr lang="en-US" smtClean="0"/>
              <a:t>43</a:t>
            </a:fld>
            <a:endParaRPr lang="en-US"/>
          </a:p>
        </p:txBody>
      </p:sp>
    </p:spTree>
    <p:extLst>
      <p:ext uri="{BB962C8B-B14F-4D97-AF65-F5344CB8AC3E}">
        <p14:creationId xmlns:p14="http://schemas.microsoft.com/office/powerpoint/2010/main" val="3981926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4A3E4-F83B-5B68-57D1-D6A8F4D273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A7113D-DAC0-D376-991C-4833A899E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98960-3D33-8395-FB52-275FD6E0209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For modeling, we used spot-checking methods to evaluate various machine learning models suitable for predicting continuous values, with the metric of </a:t>
            </a:r>
            <a:r>
              <a:rPr lang="en-US" err="1"/>
              <a:t>neg_mean_abs_err</a:t>
            </a:r>
            <a:r>
              <a:rPr lang="en-US"/>
              <a:t> (since scikit-learn uses negative metrics to ensure lower values are always better). Using pipelines to explore different data preprocessing methods, we identified the best-performing models and conducted hyperparameter tuning. </a:t>
            </a:r>
            <a:r>
              <a:rPr lang="en-US" err="1"/>
              <a:t>XGBoost</a:t>
            </a:r>
            <a:r>
              <a:rPr lang="en-US"/>
              <a:t>, </a:t>
            </a:r>
            <a:r>
              <a:rPr lang="en-US" err="1"/>
              <a:t>CatBoost</a:t>
            </a:r>
            <a:r>
              <a:rPr lang="en-US"/>
              <a:t>, and Gradient Boosting performed well with the base features, achieving a Train R² of 0.99 and Test R² of 0.98. However, for more interpretable models, we applied feature engineering and improved a Lasso regression model's Train R² from 0.78 to 0.99 and Test R² from 0.61 to 0.98.</a:t>
            </a:r>
          </a:p>
        </p:txBody>
      </p:sp>
      <p:sp>
        <p:nvSpPr>
          <p:cNvPr id="4" name="Slide Number Placeholder 3">
            <a:extLst>
              <a:ext uri="{FF2B5EF4-FFF2-40B4-BE49-F238E27FC236}">
                <a16:creationId xmlns:a16="http://schemas.microsoft.com/office/drawing/2014/main" id="{39E3F7FC-BDED-0115-B5F2-982F9753D65B}"/>
              </a:ext>
            </a:extLst>
          </p:cNvPr>
          <p:cNvSpPr>
            <a:spLocks noGrp="1"/>
          </p:cNvSpPr>
          <p:nvPr>
            <p:ph type="sldNum" sz="quarter" idx="5"/>
          </p:nvPr>
        </p:nvSpPr>
        <p:spPr/>
        <p:txBody>
          <a:bodyPr/>
          <a:lstStyle/>
          <a:p>
            <a:fld id="{69FC04EB-6C22-43BA-B4DD-702B119ED79A}" type="slidenum">
              <a:rPr lang="en-US" smtClean="0"/>
              <a:t>44</a:t>
            </a:fld>
            <a:endParaRPr lang="en-US"/>
          </a:p>
        </p:txBody>
      </p:sp>
    </p:spTree>
    <p:extLst>
      <p:ext uri="{BB962C8B-B14F-4D97-AF65-F5344CB8AC3E}">
        <p14:creationId xmlns:p14="http://schemas.microsoft.com/office/powerpoint/2010/main" val="299843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3EF67-BAAB-F0F7-DE83-15D144538F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FB1557-85B2-CDC7-A04D-48C05AA13A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48556-6F5A-9535-27E1-C7F333852F1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5768997D-98CA-AE50-03B6-D9C5F22DF3AE}"/>
              </a:ext>
            </a:extLst>
          </p:cNvPr>
          <p:cNvSpPr>
            <a:spLocks noGrp="1"/>
          </p:cNvSpPr>
          <p:nvPr>
            <p:ph type="sldNum" sz="quarter" idx="5"/>
          </p:nvPr>
        </p:nvSpPr>
        <p:spPr/>
        <p:txBody>
          <a:bodyPr/>
          <a:lstStyle/>
          <a:p>
            <a:fld id="{69FC04EB-6C22-43BA-B4DD-702B119ED79A}" type="slidenum">
              <a:rPr lang="en-US" smtClean="0"/>
              <a:t>4</a:t>
            </a:fld>
            <a:endParaRPr lang="en-US"/>
          </a:p>
        </p:txBody>
      </p:sp>
    </p:spTree>
    <p:extLst>
      <p:ext uri="{BB962C8B-B14F-4D97-AF65-F5344CB8AC3E}">
        <p14:creationId xmlns:p14="http://schemas.microsoft.com/office/powerpoint/2010/main" val="3312639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5CD2C-89B8-8C35-FBA0-BEC6F6023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A9E4D9-F147-3D98-8F7F-1F397414F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327E9-B2C7-3017-63F2-7A6C728F35D1}"/>
              </a:ext>
            </a:extLst>
          </p:cNvPr>
          <p:cNvSpPr>
            <a:spLocks noGrp="1"/>
          </p:cNvSpPr>
          <p:nvPr>
            <p:ph type="body" idx="1"/>
          </p:nvPr>
        </p:nvSpPr>
        <p:spPr/>
        <p:txBody>
          <a:bodyPr/>
          <a:lstStyle/>
          <a:p>
            <a:r>
              <a:rPr lang="en-US">
                <a:effectLst/>
                <a:latin typeface="Helvetica Neue" panose="02000503000000020004" pitchFamily="2" charset="0"/>
              </a:rPr>
              <a:t>for developing the models we used a split of</a:t>
            </a:r>
            <a:r>
              <a:rPr lang="en-US" b="1">
                <a:effectLst/>
                <a:latin typeface="Helvetica Neue" panose="02000503000000020004" pitchFamily="2" charset="0"/>
              </a:rPr>
              <a:t> 80:20</a:t>
            </a:r>
            <a:r>
              <a:rPr lang="en-US">
                <a:effectLst/>
                <a:latin typeface="Helvetica Neue" panose="02000503000000020004" pitchFamily="2" charset="0"/>
              </a:rPr>
              <a:t> for our train and test dataset respectively.</a:t>
            </a:r>
          </a:p>
          <a:p>
            <a:r>
              <a:rPr lang="en-US">
                <a:effectLst/>
                <a:latin typeface="Helvetica Neue" panose="02000503000000020004" pitchFamily="2" charset="0"/>
              </a:rPr>
              <a:t>The model performance are marked as good , neutral and suboptimal in the slide.</a:t>
            </a:r>
          </a:p>
          <a:p>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For standard models , we chose</a:t>
            </a:r>
            <a:r>
              <a:rPr lang="en-US" b="1">
                <a:effectLst/>
                <a:latin typeface="Helvetica Neue" panose="02000503000000020004" pitchFamily="2" charset="0"/>
              </a:rPr>
              <a:t> random Forest</a:t>
            </a:r>
            <a:r>
              <a:rPr lang="en-US">
                <a:effectLst/>
                <a:latin typeface="Helvetica Neue" panose="02000503000000020004" pitchFamily="2" charset="0"/>
              </a:rPr>
              <a:t> models in thermal expansion metrics</a:t>
            </a:r>
          </a:p>
          <a:p>
            <a:r>
              <a:rPr lang="en-US">
                <a:effectLst/>
                <a:latin typeface="Helvetica Neue" panose="02000503000000020004" pitchFamily="2" charset="0"/>
              </a:rPr>
              <a:t>Whereas , </a:t>
            </a:r>
            <a:r>
              <a:rPr lang="en-US" b="1">
                <a:effectLst/>
                <a:latin typeface="Helvetica Neue" panose="02000503000000020004" pitchFamily="2" charset="0"/>
              </a:rPr>
              <a:t>Linear Regression</a:t>
            </a:r>
            <a:r>
              <a:rPr lang="en-US">
                <a:effectLst/>
                <a:latin typeface="Helvetica Neue" panose="02000503000000020004" pitchFamily="2" charset="0"/>
              </a:rPr>
              <a:t> proved robust for metrics like Empty Top Load and Burst properties.</a:t>
            </a:r>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Our standardized models demonstrated strong R² performance across most Ripple bottle variables. showing high accuracy and reliability. </a:t>
            </a:r>
          </a:p>
          <a:p>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For AXL bottles, while the models performed well for top load and burst properties, the results for thermal expansion were less optimal for both the AXL preforms.</a:t>
            </a:r>
          </a:p>
          <a:p>
            <a:r>
              <a:rPr lang="en-US">
                <a:effectLst/>
                <a:latin typeface="Helvetica Neue" panose="02000503000000020004" pitchFamily="2" charset="0"/>
              </a:rPr>
              <a:t>Some key takeaways include:</a:t>
            </a:r>
          </a:p>
          <a:p>
            <a:pPr>
              <a:buFont typeface="+mj-lt"/>
              <a:buAutoNum type="arabicPeriod"/>
            </a:pPr>
            <a:r>
              <a:rPr lang="en-US" b="1">
                <a:effectLst/>
                <a:latin typeface="Helvetica Neue" panose="02000503000000020004" pitchFamily="2" charset="0"/>
              </a:rPr>
              <a:t>Burst Expansion models</a:t>
            </a:r>
            <a:r>
              <a:rPr lang="en-US">
                <a:effectLst/>
                <a:latin typeface="Helvetica Neue" panose="02000503000000020004" pitchFamily="2" charset="0"/>
              </a:rPr>
              <a:t> showed exceptional performance, with R² values for test data  close to 0.9 across all bottle types.</a:t>
            </a:r>
          </a:p>
          <a:p>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Good , optimal , suboptimal </a:t>
            </a:r>
            <a:br>
              <a:rPr lang="en-US">
                <a:effectLst/>
                <a:latin typeface="Helvetica Neue" panose="02000503000000020004" pitchFamily="2" charset="0"/>
              </a:rPr>
            </a:br>
            <a:r>
              <a:rPr lang="en-US">
                <a:effectLst/>
                <a:latin typeface="Helvetica Neue" panose="02000503000000020004" pitchFamily="2" charset="0"/>
              </a:rPr>
              <a:t>details </a:t>
            </a:r>
            <a:br>
              <a:rPr lang="en-US">
                <a:effectLst/>
                <a:latin typeface="Helvetica Neue" panose="02000503000000020004" pitchFamily="2" charset="0"/>
              </a:rPr>
            </a:br>
            <a:r>
              <a:rPr lang="en-US">
                <a:effectLst/>
                <a:latin typeface="Helvetica Neue" panose="02000503000000020004" pitchFamily="2" charset="0"/>
              </a:rPr>
              <a:t>model evaluation metric - r2 score </a:t>
            </a:r>
          </a:p>
          <a:p>
            <a:r>
              <a:rPr lang="en-US">
                <a:effectLst/>
                <a:latin typeface="Helvetica Neue" panose="02000503000000020004" pitchFamily="2" charset="0"/>
              </a:rPr>
              <a:t>Hyperparameter changes for each model</a:t>
            </a:r>
          </a:p>
          <a:p>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After framework </a:t>
            </a:r>
          </a:p>
          <a:p>
            <a:r>
              <a:rPr lang="en-US">
                <a:effectLst/>
                <a:latin typeface="Helvetica Neue" panose="02000503000000020004" pitchFamily="2" charset="0"/>
              </a:rPr>
              <a:t>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A8D3F839-16C4-0C39-82DF-161A7575385A}"/>
              </a:ext>
            </a:extLst>
          </p:cNvPr>
          <p:cNvSpPr>
            <a:spLocks noGrp="1"/>
          </p:cNvSpPr>
          <p:nvPr>
            <p:ph type="sldNum" sz="quarter" idx="5"/>
          </p:nvPr>
        </p:nvSpPr>
        <p:spPr/>
        <p:txBody>
          <a:bodyPr/>
          <a:lstStyle/>
          <a:p>
            <a:fld id="{69FC04EB-6C22-43BA-B4DD-702B119ED79A}" type="slidenum">
              <a:rPr lang="en-US" smtClean="0"/>
              <a:t>5</a:t>
            </a:fld>
            <a:endParaRPr lang="en-US"/>
          </a:p>
        </p:txBody>
      </p:sp>
    </p:spTree>
    <p:extLst>
      <p:ext uri="{BB962C8B-B14F-4D97-AF65-F5344CB8AC3E}">
        <p14:creationId xmlns:p14="http://schemas.microsoft.com/office/powerpoint/2010/main" val="2725500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32DC0-B4FA-B74D-95C9-87A9707506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DAFC8-359E-7DD8-E28E-1251513B99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27CFC8-1AFC-0C64-07FE-C3C557BD4D8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3444D06F-AC5E-1A65-CE2A-22E38A6AAFF1}"/>
              </a:ext>
            </a:extLst>
          </p:cNvPr>
          <p:cNvSpPr>
            <a:spLocks noGrp="1"/>
          </p:cNvSpPr>
          <p:nvPr>
            <p:ph type="sldNum" sz="quarter" idx="5"/>
          </p:nvPr>
        </p:nvSpPr>
        <p:spPr/>
        <p:txBody>
          <a:bodyPr/>
          <a:lstStyle/>
          <a:p>
            <a:fld id="{69FC04EB-6C22-43BA-B4DD-702B119ED79A}" type="slidenum">
              <a:rPr lang="en-US" smtClean="0"/>
              <a:t>7</a:t>
            </a:fld>
            <a:endParaRPr lang="en-US"/>
          </a:p>
        </p:txBody>
      </p:sp>
    </p:spTree>
    <p:extLst>
      <p:ext uri="{BB962C8B-B14F-4D97-AF65-F5344CB8AC3E}">
        <p14:creationId xmlns:p14="http://schemas.microsoft.com/office/powerpoint/2010/main" val="1567646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14563-1C00-229D-8717-48FA41E073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AA5CB0-1E42-4E46-292B-6834D4AEB4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0F90D-9551-9029-02DE-58175BC7709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82A9D84D-3348-D342-991F-7F53F5F341C9}"/>
              </a:ext>
            </a:extLst>
          </p:cNvPr>
          <p:cNvSpPr>
            <a:spLocks noGrp="1"/>
          </p:cNvSpPr>
          <p:nvPr>
            <p:ph type="sldNum" sz="quarter" idx="5"/>
          </p:nvPr>
        </p:nvSpPr>
        <p:spPr/>
        <p:txBody>
          <a:bodyPr/>
          <a:lstStyle/>
          <a:p>
            <a:fld id="{69FC04EB-6C22-43BA-B4DD-702B119ED79A}" type="slidenum">
              <a:rPr lang="en-US" smtClean="0"/>
              <a:t>8</a:t>
            </a:fld>
            <a:endParaRPr lang="en-US"/>
          </a:p>
        </p:txBody>
      </p:sp>
    </p:spTree>
    <p:extLst>
      <p:ext uri="{BB962C8B-B14F-4D97-AF65-F5344CB8AC3E}">
        <p14:creationId xmlns:p14="http://schemas.microsoft.com/office/powerpoint/2010/main" val="371376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9B632-029C-3CCC-2EE2-8B41635469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414532-133F-5014-A820-E1EA4BA5D6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2ED995-CFBB-1EF0-3E87-BE5C90D5A68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9FB7A072-D5EA-355F-A665-C7F31C57C0F0}"/>
              </a:ext>
            </a:extLst>
          </p:cNvPr>
          <p:cNvSpPr>
            <a:spLocks noGrp="1"/>
          </p:cNvSpPr>
          <p:nvPr>
            <p:ph type="sldNum" sz="quarter" idx="5"/>
          </p:nvPr>
        </p:nvSpPr>
        <p:spPr/>
        <p:txBody>
          <a:bodyPr/>
          <a:lstStyle/>
          <a:p>
            <a:fld id="{69FC04EB-6C22-43BA-B4DD-702B119ED79A}" type="slidenum">
              <a:rPr lang="en-US" smtClean="0"/>
              <a:t>9</a:t>
            </a:fld>
            <a:endParaRPr lang="en-US"/>
          </a:p>
        </p:txBody>
      </p:sp>
    </p:spTree>
    <p:extLst>
      <p:ext uri="{BB962C8B-B14F-4D97-AF65-F5344CB8AC3E}">
        <p14:creationId xmlns:p14="http://schemas.microsoft.com/office/powerpoint/2010/main" val="2519504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D2463-97B7-2A84-A68E-E9C2474E49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A3940-A247-FD46-72EB-4247472BE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7CF44-D2E1-1BF0-5A98-CD551D33D3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A72C67D1-754A-C539-0278-3FB2BBC29361}"/>
              </a:ext>
            </a:extLst>
          </p:cNvPr>
          <p:cNvSpPr>
            <a:spLocks noGrp="1"/>
          </p:cNvSpPr>
          <p:nvPr>
            <p:ph type="sldNum" sz="quarter" idx="5"/>
          </p:nvPr>
        </p:nvSpPr>
        <p:spPr/>
        <p:txBody>
          <a:bodyPr/>
          <a:lstStyle/>
          <a:p>
            <a:fld id="{69FC04EB-6C22-43BA-B4DD-702B119ED79A}" type="slidenum">
              <a:rPr lang="en-US" smtClean="0"/>
              <a:t>10</a:t>
            </a:fld>
            <a:endParaRPr lang="en-US"/>
          </a:p>
        </p:txBody>
      </p:sp>
    </p:spTree>
    <p:extLst>
      <p:ext uri="{BB962C8B-B14F-4D97-AF65-F5344CB8AC3E}">
        <p14:creationId xmlns:p14="http://schemas.microsoft.com/office/powerpoint/2010/main" val="2389406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426A-F351-BC7D-0C89-17B50D75B1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C59FAF8-9C03-DA4F-B140-F6020366B0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0DFEDB-34B3-8A14-2048-3ACA5FBE2965}"/>
              </a:ext>
            </a:extLst>
          </p:cNvPr>
          <p:cNvSpPr>
            <a:spLocks noGrp="1"/>
          </p:cNvSpPr>
          <p:nvPr>
            <p:ph type="dt" sz="half" idx="10"/>
          </p:nvPr>
        </p:nvSpPr>
        <p:spPr/>
        <p:txBody>
          <a:bodyPr/>
          <a:lstStyle/>
          <a:p>
            <a:fld id="{FF587D02-A7DD-4752-AF1B-B58BE2B0902D}" type="datetimeFigureOut">
              <a:rPr lang="en-US" smtClean="0"/>
              <a:t>12/5/2024</a:t>
            </a:fld>
            <a:endParaRPr lang="en-US"/>
          </a:p>
        </p:txBody>
      </p:sp>
      <p:sp>
        <p:nvSpPr>
          <p:cNvPr id="5" name="Footer Placeholder 4">
            <a:extLst>
              <a:ext uri="{FF2B5EF4-FFF2-40B4-BE49-F238E27FC236}">
                <a16:creationId xmlns:a16="http://schemas.microsoft.com/office/drawing/2014/main" id="{4D7ED8E6-387D-CF9B-1900-9AC33DC4E0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209B71-424D-51F2-1AEE-195A184E0451}"/>
              </a:ext>
            </a:extLst>
          </p:cNvPr>
          <p:cNvSpPr>
            <a:spLocks noGrp="1"/>
          </p:cNvSpPr>
          <p:nvPr>
            <p:ph type="sldNum" sz="quarter" idx="12"/>
          </p:nvPr>
        </p:nvSpPr>
        <p:spPr/>
        <p:txBody>
          <a:bodyPr/>
          <a:lstStyle/>
          <a:p>
            <a:fld id="{53F38998-9CFB-4A38-A21C-2CAE49C1F326}" type="slidenum">
              <a:rPr lang="en-US" smtClean="0"/>
              <a:t>‹#›</a:t>
            </a:fld>
            <a:endParaRPr lang="en-US"/>
          </a:p>
        </p:txBody>
      </p:sp>
    </p:spTree>
    <p:extLst>
      <p:ext uri="{BB962C8B-B14F-4D97-AF65-F5344CB8AC3E}">
        <p14:creationId xmlns:p14="http://schemas.microsoft.com/office/powerpoint/2010/main" val="2226970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C7BE7-BD74-6690-3673-52481F2A22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AD382F-DB3B-5C56-8AE8-1244F61849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29CDC0-B2B7-452F-A22C-B019E0DCF89A}"/>
              </a:ext>
            </a:extLst>
          </p:cNvPr>
          <p:cNvSpPr>
            <a:spLocks noGrp="1"/>
          </p:cNvSpPr>
          <p:nvPr>
            <p:ph type="dt" sz="half" idx="10"/>
          </p:nvPr>
        </p:nvSpPr>
        <p:spPr/>
        <p:txBody>
          <a:bodyPr/>
          <a:lstStyle/>
          <a:p>
            <a:fld id="{FF587D02-A7DD-4752-AF1B-B58BE2B0902D}" type="datetimeFigureOut">
              <a:rPr lang="en-US" smtClean="0"/>
              <a:t>12/5/2024</a:t>
            </a:fld>
            <a:endParaRPr lang="en-US"/>
          </a:p>
        </p:txBody>
      </p:sp>
      <p:sp>
        <p:nvSpPr>
          <p:cNvPr id="5" name="Footer Placeholder 4">
            <a:extLst>
              <a:ext uri="{FF2B5EF4-FFF2-40B4-BE49-F238E27FC236}">
                <a16:creationId xmlns:a16="http://schemas.microsoft.com/office/drawing/2014/main" id="{C072CBAB-78C0-7251-F2DA-051971E2C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71D168-EF96-C5E3-C316-F30CC4689D44}"/>
              </a:ext>
            </a:extLst>
          </p:cNvPr>
          <p:cNvSpPr>
            <a:spLocks noGrp="1"/>
          </p:cNvSpPr>
          <p:nvPr>
            <p:ph type="sldNum" sz="quarter" idx="12"/>
          </p:nvPr>
        </p:nvSpPr>
        <p:spPr/>
        <p:txBody>
          <a:bodyPr/>
          <a:lstStyle/>
          <a:p>
            <a:fld id="{53F38998-9CFB-4A38-A21C-2CAE49C1F326}" type="slidenum">
              <a:rPr lang="en-US" smtClean="0"/>
              <a:t>‹#›</a:t>
            </a:fld>
            <a:endParaRPr lang="en-US"/>
          </a:p>
        </p:txBody>
      </p:sp>
    </p:spTree>
    <p:extLst>
      <p:ext uri="{BB962C8B-B14F-4D97-AF65-F5344CB8AC3E}">
        <p14:creationId xmlns:p14="http://schemas.microsoft.com/office/powerpoint/2010/main" val="2222374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E3BE9D-1E16-8DE1-1323-D817DC0C07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BAEB52-DE3A-4A21-EC28-7E596F56CA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DDF61A-04B5-2D26-5C22-8252E4816531}"/>
              </a:ext>
            </a:extLst>
          </p:cNvPr>
          <p:cNvSpPr>
            <a:spLocks noGrp="1"/>
          </p:cNvSpPr>
          <p:nvPr>
            <p:ph type="dt" sz="half" idx="10"/>
          </p:nvPr>
        </p:nvSpPr>
        <p:spPr/>
        <p:txBody>
          <a:bodyPr/>
          <a:lstStyle/>
          <a:p>
            <a:fld id="{FF587D02-A7DD-4752-AF1B-B58BE2B0902D}" type="datetimeFigureOut">
              <a:rPr lang="en-US" smtClean="0"/>
              <a:t>12/5/2024</a:t>
            </a:fld>
            <a:endParaRPr lang="en-US"/>
          </a:p>
        </p:txBody>
      </p:sp>
      <p:sp>
        <p:nvSpPr>
          <p:cNvPr id="5" name="Footer Placeholder 4">
            <a:extLst>
              <a:ext uri="{FF2B5EF4-FFF2-40B4-BE49-F238E27FC236}">
                <a16:creationId xmlns:a16="http://schemas.microsoft.com/office/drawing/2014/main" id="{D715E1B9-7868-BB98-0362-7309B427C5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D84D0-015F-DCA7-6828-6DC0E5975543}"/>
              </a:ext>
            </a:extLst>
          </p:cNvPr>
          <p:cNvSpPr>
            <a:spLocks noGrp="1"/>
          </p:cNvSpPr>
          <p:nvPr>
            <p:ph type="sldNum" sz="quarter" idx="12"/>
          </p:nvPr>
        </p:nvSpPr>
        <p:spPr/>
        <p:txBody>
          <a:bodyPr/>
          <a:lstStyle/>
          <a:p>
            <a:fld id="{53F38998-9CFB-4A38-A21C-2CAE49C1F326}" type="slidenum">
              <a:rPr lang="en-US" smtClean="0"/>
              <a:t>‹#›</a:t>
            </a:fld>
            <a:endParaRPr lang="en-US"/>
          </a:p>
        </p:txBody>
      </p:sp>
    </p:spTree>
    <p:extLst>
      <p:ext uri="{BB962C8B-B14F-4D97-AF65-F5344CB8AC3E}">
        <p14:creationId xmlns:p14="http://schemas.microsoft.com/office/powerpoint/2010/main" val="3855501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A513-59AF-0C6C-A3CF-990C1387E6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162F961-32C4-E1A5-B4F5-C5BD72D3EC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B249A3-F42C-E824-7F27-E09968CEB9F2}"/>
              </a:ext>
            </a:extLst>
          </p:cNvPr>
          <p:cNvSpPr>
            <a:spLocks noGrp="1"/>
          </p:cNvSpPr>
          <p:nvPr>
            <p:ph type="dt" sz="half" idx="10"/>
          </p:nvPr>
        </p:nvSpPr>
        <p:spPr/>
        <p:txBody>
          <a:bodyPr/>
          <a:lstStyle/>
          <a:p>
            <a:fld id="{84CDFD14-51BA-4FD3-9F1C-736F8688A7AB}" type="datetimeFigureOut">
              <a:rPr lang="en-US" smtClean="0"/>
              <a:t>12/5/2024</a:t>
            </a:fld>
            <a:endParaRPr lang="en-US"/>
          </a:p>
        </p:txBody>
      </p:sp>
      <p:sp>
        <p:nvSpPr>
          <p:cNvPr id="5" name="Footer Placeholder 4">
            <a:extLst>
              <a:ext uri="{FF2B5EF4-FFF2-40B4-BE49-F238E27FC236}">
                <a16:creationId xmlns:a16="http://schemas.microsoft.com/office/drawing/2014/main" id="{3DA19B3E-0730-F4B5-CC5D-22D39471F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D3B2E1-01DB-ABE4-690B-8A13C38398AF}"/>
              </a:ext>
            </a:extLst>
          </p:cNvPr>
          <p:cNvSpPr>
            <a:spLocks noGrp="1"/>
          </p:cNvSpPr>
          <p:nvPr>
            <p:ph type="sldNum" sz="quarter" idx="12"/>
          </p:nvPr>
        </p:nvSpPr>
        <p:spPr/>
        <p:txBody>
          <a:bodyPr/>
          <a:lstStyle/>
          <a:p>
            <a:fld id="{4DA78699-D23A-4945-99B6-62EDE87AAD39}" type="slidenum">
              <a:rPr lang="en-US" smtClean="0"/>
              <a:t>‹#›</a:t>
            </a:fld>
            <a:endParaRPr lang="en-US"/>
          </a:p>
        </p:txBody>
      </p:sp>
    </p:spTree>
    <p:extLst>
      <p:ext uri="{BB962C8B-B14F-4D97-AF65-F5344CB8AC3E}">
        <p14:creationId xmlns:p14="http://schemas.microsoft.com/office/powerpoint/2010/main" val="2073840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FDC2-74D0-516C-B983-AD6B09B48F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50813A-FAFC-F181-8734-39D0737D1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B91B7-23EB-CD6D-9FB8-1991D32AD7B6}"/>
              </a:ext>
            </a:extLst>
          </p:cNvPr>
          <p:cNvSpPr>
            <a:spLocks noGrp="1"/>
          </p:cNvSpPr>
          <p:nvPr>
            <p:ph type="dt" sz="half" idx="10"/>
          </p:nvPr>
        </p:nvSpPr>
        <p:spPr/>
        <p:txBody>
          <a:bodyPr/>
          <a:lstStyle/>
          <a:p>
            <a:fld id="{84CDFD14-51BA-4FD3-9F1C-736F8688A7AB}" type="datetimeFigureOut">
              <a:rPr lang="en-US" smtClean="0"/>
              <a:t>12/5/2024</a:t>
            </a:fld>
            <a:endParaRPr lang="en-US"/>
          </a:p>
        </p:txBody>
      </p:sp>
      <p:sp>
        <p:nvSpPr>
          <p:cNvPr id="5" name="Footer Placeholder 4">
            <a:extLst>
              <a:ext uri="{FF2B5EF4-FFF2-40B4-BE49-F238E27FC236}">
                <a16:creationId xmlns:a16="http://schemas.microsoft.com/office/drawing/2014/main" id="{7E2535F1-7222-2933-DA3A-749C11B8F2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C4FCB-5A40-3C7A-31E0-51B39E737634}"/>
              </a:ext>
            </a:extLst>
          </p:cNvPr>
          <p:cNvSpPr>
            <a:spLocks noGrp="1"/>
          </p:cNvSpPr>
          <p:nvPr>
            <p:ph type="sldNum" sz="quarter" idx="12"/>
          </p:nvPr>
        </p:nvSpPr>
        <p:spPr/>
        <p:txBody>
          <a:bodyPr/>
          <a:lstStyle/>
          <a:p>
            <a:fld id="{4DA78699-D23A-4945-99B6-62EDE87AAD39}" type="slidenum">
              <a:rPr lang="en-US" smtClean="0"/>
              <a:t>‹#›</a:t>
            </a:fld>
            <a:endParaRPr lang="en-US"/>
          </a:p>
        </p:txBody>
      </p:sp>
    </p:spTree>
    <p:extLst>
      <p:ext uri="{BB962C8B-B14F-4D97-AF65-F5344CB8AC3E}">
        <p14:creationId xmlns:p14="http://schemas.microsoft.com/office/powerpoint/2010/main" val="2650957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34CF7-3AD2-B226-498B-8293D48DD3F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279A2D-D424-BEA4-3D1E-E9A99EA0C8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6D9ECF-3516-D27C-4E76-802675BD12EB}"/>
              </a:ext>
            </a:extLst>
          </p:cNvPr>
          <p:cNvSpPr>
            <a:spLocks noGrp="1"/>
          </p:cNvSpPr>
          <p:nvPr>
            <p:ph type="dt" sz="half" idx="10"/>
          </p:nvPr>
        </p:nvSpPr>
        <p:spPr/>
        <p:txBody>
          <a:bodyPr/>
          <a:lstStyle/>
          <a:p>
            <a:fld id="{84CDFD14-51BA-4FD3-9F1C-736F8688A7AB}" type="datetimeFigureOut">
              <a:rPr lang="en-US" smtClean="0"/>
              <a:t>12/5/2024</a:t>
            </a:fld>
            <a:endParaRPr lang="en-US"/>
          </a:p>
        </p:txBody>
      </p:sp>
      <p:sp>
        <p:nvSpPr>
          <p:cNvPr id="5" name="Footer Placeholder 4">
            <a:extLst>
              <a:ext uri="{FF2B5EF4-FFF2-40B4-BE49-F238E27FC236}">
                <a16:creationId xmlns:a16="http://schemas.microsoft.com/office/drawing/2014/main" id="{8311F32C-E8A0-329D-9CAD-4A6D29D8E9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62837-FC9A-7633-853F-853A8388D5F5}"/>
              </a:ext>
            </a:extLst>
          </p:cNvPr>
          <p:cNvSpPr>
            <a:spLocks noGrp="1"/>
          </p:cNvSpPr>
          <p:nvPr>
            <p:ph type="sldNum" sz="quarter" idx="12"/>
          </p:nvPr>
        </p:nvSpPr>
        <p:spPr/>
        <p:txBody>
          <a:bodyPr/>
          <a:lstStyle/>
          <a:p>
            <a:fld id="{4DA78699-D23A-4945-99B6-62EDE87AAD39}" type="slidenum">
              <a:rPr lang="en-US" smtClean="0"/>
              <a:t>‹#›</a:t>
            </a:fld>
            <a:endParaRPr lang="en-US"/>
          </a:p>
        </p:txBody>
      </p:sp>
    </p:spTree>
    <p:extLst>
      <p:ext uri="{BB962C8B-B14F-4D97-AF65-F5344CB8AC3E}">
        <p14:creationId xmlns:p14="http://schemas.microsoft.com/office/powerpoint/2010/main" val="409328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3EB41-3014-39F9-0D21-E84325DCEE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5AB8B0-5DE6-5C97-BD97-D5955F666B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D76BCF-B36E-7368-BB13-3D5EADA7EB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532AB5-3033-EB92-A402-9C0AA1470831}"/>
              </a:ext>
            </a:extLst>
          </p:cNvPr>
          <p:cNvSpPr>
            <a:spLocks noGrp="1"/>
          </p:cNvSpPr>
          <p:nvPr>
            <p:ph type="dt" sz="half" idx="10"/>
          </p:nvPr>
        </p:nvSpPr>
        <p:spPr/>
        <p:txBody>
          <a:bodyPr/>
          <a:lstStyle/>
          <a:p>
            <a:fld id="{84CDFD14-51BA-4FD3-9F1C-736F8688A7AB}" type="datetimeFigureOut">
              <a:rPr lang="en-US" smtClean="0"/>
              <a:t>12/5/2024</a:t>
            </a:fld>
            <a:endParaRPr lang="en-US"/>
          </a:p>
        </p:txBody>
      </p:sp>
      <p:sp>
        <p:nvSpPr>
          <p:cNvPr id="6" name="Footer Placeholder 5">
            <a:extLst>
              <a:ext uri="{FF2B5EF4-FFF2-40B4-BE49-F238E27FC236}">
                <a16:creationId xmlns:a16="http://schemas.microsoft.com/office/drawing/2014/main" id="{4F6663E3-E075-D250-3500-E686F2A365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61F991-C275-8ADF-517E-EB2A90F75AE4}"/>
              </a:ext>
            </a:extLst>
          </p:cNvPr>
          <p:cNvSpPr>
            <a:spLocks noGrp="1"/>
          </p:cNvSpPr>
          <p:nvPr>
            <p:ph type="sldNum" sz="quarter" idx="12"/>
          </p:nvPr>
        </p:nvSpPr>
        <p:spPr/>
        <p:txBody>
          <a:bodyPr/>
          <a:lstStyle/>
          <a:p>
            <a:fld id="{4DA78699-D23A-4945-99B6-62EDE87AAD39}" type="slidenum">
              <a:rPr lang="en-US" smtClean="0"/>
              <a:t>‹#›</a:t>
            </a:fld>
            <a:endParaRPr lang="en-US"/>
          </a:p>
        </p:txBody>
      </p:sp>
    </p:spTree>
    <p:extLst>
      <p:ext uri="{BB962C8B-B14F-4D97-AF65-F5344CB8AC3E}">
        <p14:creationId xmlns:p14="http://schemas.microsoft.com/office/powerpoint/2010/main" val="4115581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516E3-6255-8954-7587-50417C9E89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8B314E-ED2F-7E9C-53A9-1B7680D30B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7F492D-892D-88FE-3BDD-3DF8DA43EF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1CFED0-9E42-FEDB-E9E7-502E63F5F6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44E83D-40BC-BAEF-FB4F-B71AC1C4B9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AD3F49-198D-63C4-1B00-B15101E224F0}"/>
              </a:ext>
            </a:extLst>
          </p:cNvPr>
          <p:cNvSpPr>
            <a:spLocks noGrp="1"/>
          </p:cNvSpPr>
          <p:nvPr>
            <p:ph type="dt" sz="half" idx="10"/>
          </p:nvPr>
        </p:nvSpPr>
        <p:spPr/>
        <p:txBody>
          <a:bodyPr/>
          <a:lstStyle/>
          <a:p>
            <a:fld id="{84CDFD14-51BA-4FD3-9F1C-736F8688A7AB}" type="datetimeFigureOut">
              <a:rPr lang="en-US" smtClean="0"/>
              <a:t>12/5/2024</a:t>
            </a:fld>
            <a:endParaRPr lang="en-US"/>
          </a:p>
        </p:txBody>
      </p:sp>
      <p:sp>
        <p:nvSpPr>
          <p:cNvPr id="8" name="Footer Placeholder 7">
            <a:extLst>
              <a:ext uri="{FF2B5EF4-FFF2-40B4-BE49-F238E27FC236}">
                <a16:creationId xmlns:a16="http://schemas.microsoft.com/office/drawing/2014/main" id="{CDA2758F-7F38-5B07-B1C5-7036AF8DC2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6B0739-FAED-CF5A-B8E7-8B56F964B049}"/>
              </a:ext>
            </a:extLst>
          </p:cNvPr>
          <p:cNvSpPr>
            <a:spLocks noGrp="1"/>
          </p:cNvSpPr>
          <p:nvPr>
            <p:ph type="sldNum" sz="quarter" idx="12"/>
          </p:nvPr>
        </p:nvSpPr>
        <p:spPr/>
        <p:txBody>
          <a:bodyPr/>
          <a:lstStyle/>
          <a:p>
            <a:fld id="{4DA78699-D23A-4945-99B6-62EDE87AAD39}" type="slidenum">
              <a:rPr lang="en-US" smtClean="0"/>
              <a:t>‹#›</a:t>
            </a:fld>
            <a:endParaRPr lang="en-US"/>
          </a:p>
        </p:txBody>
      </p:sp>
    </p:spTree>
    <p:extLst>
      <p:ext uri="{BB962C8B-B14F-4D97-AF65-F5344CB8AC3E}">
        <p14:creationId xmlns:p14="http://schemas.microsoft.com/office/powerpoint/2010/main" val="25855393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A49CE-61B6-E158-74CB-06523F4ADE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F22ACA-F526-11F5-F4F1-CD7345D3D9BA}"/>
              </a:ext>
            </a:extLst>
          </p:cNvPr>
          <p:cNvSpPr>
            <a:spLocks noGrp="1"/>
          </p:cNvSpPr>
          <p:nvPr>
            <p:ph type="dt" sz="half" idx="10"/>
          </p:nvPr>
        </p:nvSpPr>
        <p:spPr/>
        <p:txBody>
          <a:bodyPr/>
          <a:lstStyle/>
          <a:p>
            <a:fld id="{84CDFD14-51BA-4FD3-9F1C-736F8688A7AB}" type="datetimeFigureOut">
              <a:rPr lang="en-US" smtClean="0"/>
              <a:t>12/5/2024</a:t>
            </a:fld>
            <a:endParaRPr lang="en-US"/>
          </a:p>
        </p:txBody>
      </p:sp>
      <p:sp>
        <p:nvSpPr>
          <p:cNvPr id="4" name="Footer Placeholder 3">
            <a:extLst>
              <a:ext uri="{FF2B5EF4-FFF2-40B4-BE49-F238E27FC236}">
                <a16:creationId xmlns:a16="http://schemas.microsoft.com/office/drawing/2014/main" id="{0DDDC935-7660-9482-785A-58585EAB9F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A1F1F3-119C-D68D-1CEC-ED6827782DF7}"/>
              </a:ext>
            </a:extLst>
          </p:cNvPr>
          <p:cNvSpPr>
            <a:spLocks noGrp="1"/>
          </p:cNvSpPr>
          <p:nvPr>
            <p:ph type="sldNum" sz="quarter" idx="12"/>
          </p:nvPr>
        </p:nvSpPr>
        <p:spPr/>
        <p:txBody>
          <a:bodyPr/>
          <a:lstStyle/>
          <a:p>
            <a:fld id="{4DA78699-D23A-4945-99B6-62EDE87AAD39}" type="slidenum">
              <a:rPr lang="en-US" smtClean="0"/>
              <a:t>‹#›</a:t>
            </a:fld>
            <a:endParaRPr lang="en-US"/>
          </a:p>
        </p:txBody>
      </p:sp>
    </p:spTree>
    <p:extLst>
      <p:ext uri="{BB962C8B-B14F-4D97-AF65-F5344CB8AC3E}">
        <p14:creationId xmlns:p14="http://schemas.microsoft.com/office/powerpoint/2010/main" val="3052981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9883B6-75BB-3773-C856-A2FBFB661D38}"/>
              </a:ext>
            </a:extLst>
          </p:cNvPr>
          <p:cNvSpPr>
            <a:spLocks noGrp="1"/>
          </p:cNvSpPr>
          <p:nvPr>
            <p:ph type="dt" sz="half" idx="10"/>
          </p:nvPr>
        </p:nvSpPr>
        <p:spPr/>
        <p:txBody>
          <a:bodyPr/>
          <a:lstStyle/>
          <a:p>
            <a:fld id="{84CDFD14-51BA-4FD3-9F1C-736F8688A7AB}" type="datetimeFigureOut">
              <a:rPr lang="en-US" smtClean="0"/>
              <a:t>12/5/2024</a:t>
            </a:fld>
            <a:endParaRPr lang="en-US"/>
          </a:p>
        </p:txBody>
      </p:sp>
      <p:sp>
        <p:nvSpPr>
          <p:cNvPr id="3" name="Footer Placeholder 2">
            <a:extLst>
              <a:ext uri="{FF2B5EF4-FFF2-40B4-BE49-F238E27FC236}">
                <a16:creationId xmlns:a16="http://schemas.microsoft.com/office/drawing/2014/main" id="{44FEC758-641D-BB9C-202E-48C16D5D08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EBCB89-8197-726E-7A4E-58F322179178}"/>
              </a:ext>
            </a:extLst>
          </p:cNvPr>
          <p:cNvSpPr>
            <a:spLocks noGrp="1"/>
          </p:cNvSpPr>
          <p:nvPr>
            <p:ph type="sldNum" sz="quarter" idx="12"/>
          </p:nvPr>
        </p:nvSpPr>
        <p:spPr/>
        <p:txBody>
          <a:bodyPr/>
          <a:lstStyle/>
          <a:p>
            <a:fld id="{4DA78699-D23A-4945-99B6-62EDE87AAD39}" type="slidenum">
              <a:rPr lang="en-US" smtClean="0"/>
              <a:t>‹#›</a:t>
            </a:fld>
            <a:endParaRPr lang="en-US"/>
          </a:p>
        </p:txBody>
      </p:sp>
    </p:spTree>
    <p:extLst>
      <p:ext uri="{BB962C8B-B14F-4D97-AF65-F5344CB8AC3E}">
        <p14:creationId xmlns:p14="http://schemas.microsoft.com/office/powerpoint/2010/main" val="16562817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7F3A8-8C66-0684-09E7-6709E1F0E0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2366B8-1C13-F7B6-B16D-2FCC215DD2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0383B4-0078-7216-660C-88F06C69F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A204AB-55A5-03DE-256E-7FF3D20F3D3B}"/>
              </a:ext>
            </a:extLst>
          </p:cNvPr>
          <p:cNvSpPr>
            <a:spLocks noGrp="1"/>
          </p:cNvSpPr>
          <p:nvPr>
            <p:ph type="dt" sz="half" idx="10"/>
          </p:nvPr>
        </p:nvSpPr>
        <p:spPr/>
        <p:txBody>
          <a:bodyPr/>
          <a:lstStyle/>
          <a:p>
            <a:fld id="{84CDFD14-51BA-4FD3-9F1C-736F8688A7AB}" type="datetimeFigureOut">
              <a:rPr lang="en-US" smtClean="0"/>
              <a:t>12/5/2024</a:t>
            </a:fld>
            <a:endParaRPr lang="en-US"/>
          </a:p>
        </p:txBody>
      </p:sp>
      <p:sp>
        <p:nvSpPr>
          <p:cNvPr id="6" name="Footer Placeholder 5">
            <a:extLst>
              <a:ext uri="{FF2B5EF4-FFF2-40B4-BE49-F238E27FC236}">
                <a16:creationId xmlns:a16="http://schemas.microsoft.com/office/drawing/2014/main" id="{DB0859F4-38A4-EC15-FCA5-AAD2D03209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E707A5-F1F6-F60A-A46E-C179AEF562F0}"/>
              </a:ext>
            </a:extLst>
          </p:cNvPr>
          <p:cNvSpPr>
            <a:spLocks noGrp="1"/>
          </p:cNvSpPr>
          <p:nvPr>
            <p:ph type="sldNum" sz="quarter" idx="12"/>
          </p:nvPr>
        </p:nvSpPr>
        <p:spPr/>
        <p:txBody>
          <a:bodyPr/>
          <a:lstStyle/>
          <a:p>
            <a:fld id="{4DA78699-D23A-4945-99B6-62EDE87AAD39}" type="slidenum">
              <a:rPr lang="en-US" smtClean="0"/>
              <a:t>‹#›</a:t>
            </a:fld>
            <a:endParaRPr lang="en-US"/>
          </a:p>
        </p:txBody>
      </p:sp>
    </p:spTree>
    <p:extLst>
      <p:ext uri="{BB962C8B-B14F-4D97-AF65-F5344CB8AC3E}">
        <p14:creationId xmlns:p14="http://schemas.microsoft.com/office/powerpoint/2010/main" val="3463535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5F0D0-AC94-47BC-3A52-170458C9B0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CF6FD4-F1BB-D11F-DDB9-4969F40928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6DB395-6D03-264D-6633-C187C490DBC6}"/>
              </a:ext>
            </a:extLst>
          </p:cNvPr>
          <p:cNvSpPr>
            <a:spLocks noGrp="1"/>
          </p:cNvSpPr>
          <p:nvPr>
            <p:ph type="dt" sz="half" idx="10"/>
          </p:nvPr>
        </p:nvSpPr>
        <p:spPr/>
        <p:txBody>
          <a:bodyPr/>
          <a:lstStyle/>
          <a:p>
            <a:fld id="{FF587D02-A7DD-4752-AF1B-B58BE2B0902D}" type="datetimeFigureOut">
              <a:rPr lang="en-US" smtClean="0"/>
              <a:t>12/5/2024</a:t>
            </a:fld>
            <a:endParaRPr lang="en-US"/>
          </a:p>
        </p:txBody>
      </p:sp>
      <p:sp>
        <p:nvSpPr>
          <p:cNvPr id="5" name="Footer Placeholder 4">
            <a:extLst>
              <a:ext uri="{FF2B5EF4-FFF2-40B4-BE49-F238E27FC236}">
                <a16:creationId xmlns:a16="http://schemas.microsoft.com/office/drawing/2014/main" id="{D958B1B3-A7A1-5A49-4B9F-DC6AFD1055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59760F-4BF2-538F-4E5B-5DFE5D882637}"/>
              </a:ext>
            </a:extLst>
          </p:cNvPr>
          <p:cNvSpPr>
            <a:spLocks noGrp="1"/>
          </p:cNvSpPr>
          <p:nvPr>
            <p:ph type="sldNum" sz="quarter" idx="12"/>
          </p:nvPr>
        </p:nvSpPr>
        <p:spPr/>
        <p:txBody>
          <a:bodyPr/>
          <a:lstStyle/>
          <a:p>
            <a:fld id="{53F38998-9CFB-4A38-A21C-2CAE49C1F326}" type="slidenum">
              <a:rPr lang="en-US" smtClean="0"/>
              <a:t>‹#›</a:t>
            </a:fld>
            <a:endParaRPr lang="en-US"/>
          </a:p>
        </p:txBody>
      </p:sp>
    </p:spTree>
    <p:extLst>
      <p:ext uri="{BB962C8B-B14F-4D97-AF65-F5344CB8AC3E}">
        <p14:creationId xmlns:p14="http://schemas.microsoft.com/office/powerpoint/2010/main" val="25757582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6334E-2EF1-9856-C733-2871FD2161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71CB2-A1EB-BC60-15A9-C19D3A1B91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0434D8-2CA2-4BE8-97FD-1171B9589C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AE71F2-8541-8F93-ED07-F2B74DFF7821}"/>
              </a:ext>
            </a:extLst>
          </p:cNvPr>
          <p:cNvSpPr>
            <a:spLocks noGrp="1"/>
          </p:cNvSpPr>
          <p:nvPr>
            <p:ph type="dt" sz="half" idx="10"/>
          </p:nvPr>
        </p:nvSpPr>
        <p:spPr/>
        <p:txBody>
          <a:bodyPr/>
          <a:lstStyle/>
          <a:p>
            <a:fld id="{84CDFD14-51BA-4FD3-9F1C-736F8688A7AB}" type="datetimeFigureOut">
              <a:rPr lang="en-US" smtClean="0"/>
              <a:t>12/5/2024</a:t>
            </a:fld>
            <a:endParaRPr lang="en-US"/>
          </a:p>
        </p:txBody>
      </p:sp>
      <p:sp>
        <p:nvSpPr>
          <p:cNvPr id="6" name="Footer Placeholder 5">
            <a:extLst>
              <a:ext uri="{FF2B5EF4-FFF2-40B4-BE49-F238E27FC236}">
                <a16:creationId xmlns:a16="http://schemas.microsoft.com/office/drawing/2014/main" id="{3A664E98-8769-FD72-2816-B1F4C4DE7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7513D3-ACF4-61AC-B5FD-BBE0A8486F2F}"/>
              </a:ext>
            </a:extLst>
          </p:cNvPr>
          <p:cNvSpPr>
            <a:spLocks noGrp="1"/>
          </p:cNvSpPr>
          <p:nvPr>
            <p:ph type="sldNum" sz="quarter" idx="12"/>
          </p:nvPr>
        </p:nvSpPr>
        <p:spPr/>
        <p:txBody>
          <a:bodyPr/>
          <a:lstStyle/>
          <a:p>
            <a:fld id="{4DA78699-D23A-4945-99B6-62EDE87AAD39}" type="slidenum">
              <a:rPr lang="en-US" smtClean="0"/>
              <a:t>‹#›</a:t>
            </a:fld>
            <a:endParaRPr lang="en-US"/>
          </a:p>
        </p:txBody>
      </p:sp>
    </p:spTree>
    <p:extLst>
      <p:ext uri="{BB962C8B-B14F-4D97-AF65-F5344CB8AC3E}">
        <p14:creationId xmlns:p14="http://schemas.microsoft.com/office/powerpoint/2010/main" val="22980519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DF8A4-A669-3DA0-219E-4F680B5FEE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E4FF5B-A88A-0603-E3A0-095223CB83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036F05-E1B8-4CF3-3509-CA3C4FC8CDB4}"/>
              </a:ext>
            </a:extLst>
          </p:cNvPr>
          <p:cNvSpPr>
            <a:spLocks noGrp="1"/>
          </p:cNvSpPr>
          <p:nvPr>
            <p:ph type="dt" sz="half" idx="10"/>
          </p:nvPr>
        </p:nvSpPr>
        <p:spPr/>
        <p:txBody>
          <a:bodyPr/>
          <a:lstStyle/>
          <a:p>
            <a:fld id="{84CDFD14-51BA-4FD3-9F1C-736F8688A7AB}" type="datetimeFigureOut">
              <a:rPr lang="en-US" smtClean="0"/>
              <a:t>12/5/2024</a:t>
            </a:fld>
            <a:endParaRPr lang="en-US"/>
          </a:p>
        </p:txBody>
      </p:sp>
      <p:sp>
        <p:nvSpPr>
          <p:cNvPr id="5" name="Footer Placeholder 4">
            <a:extLst>
              <a:ext uri="{FF2B5EF4-FFF2-40B4-BE49-F238E27FC236}">
                <a16:creationId xmlns:a16="http://schemas.microsoft.com/office/drawing/2014/main" id="{D462B536-8C1B-F44B-EE6C-0798383B31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FAB04-85CF-0B86-67E1-7094627343D5}"/>
              </a:ext>
            </a:extLst>
          </p:cNvPr>
          <p:cNvSpPr>
            <a:spLocks noGrp="1"/>
          </p:cNvSpPr>
          <p:nvPr>
            <p:ph type="sldNum" sz="quarter" idx="12"/>
          </p:nvPr>
        </p:nvSpPr>
        <p:spPr/>
        <p:txBody>
          <a:bodyPr/>
          <a:lstStyle/>
          <a:p>
            <a:fld id="{4DA78699-D23A-4945-99B6-62EDE87AAD39}" type="slidenum">
              <a:rPr lang="en-US" smtClean="0"/>
              <a:t>‹#›</a:t>
            </a:fld>
            <a:endParaRPr lang="en-US"/>
          </a:p>
        </p:txBody>
      </p:sp>
    </p:spTree>
    <p:extLst>
      <p:ext uri="{BB962C8B-B14F-4D97-AF65-F5344CB8AC3E}">
        <p14:creationId xmlns:p14="http://schemas.microsoft.com/office/powerpoint/2010/main" val="2051194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22EA4E-2AB0-291F-1B54-23D7785930B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32AABD-D6E4-D91A-C5C7-208CA82658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35EC18-FC67-9A9C-EF4E-DC977257C61C}"/>
              </a:ext>
            </a:extLst>
          </p:cNvPr>
          <p:cNvSpPr>
            <a:spLocks noGrp="1"/>
          </p:cNvSpPr>
          <p:nvPr>
            <p:ph type="dt" sz="half" idx="10"/>
          </p:nvPr>
        </p:nvSpPr>
        <p:spPr/>
        <p:txBody>
          <a:bodyPr/>
          <a:lstStyle/>
          <a:p>
            <a:fld id="{84CDFD14-51BA-4FD3-9F1C-736F8688A7AB}" type="datetimeFigureOut">
              <a:rPr lang="en-US" smtClean="0"/>
              <a:t>12/5/2024</a:t>
            </a:fld>
            <a:endParaRPr lang="en-US"/>
          </a:p>
        </p:txBody>
      </p:sp>
      <p:sp>
        <p:nvSpPr>
          <p:cNvPr id="5" name="Footer Placeholder 4">
            <a:extLst>
              <a:ext uri="{FF2B5EF4-FFF2-40B4-BE49-F238E27FC236}">
                <a16:creationId xmlns:a16="http://schemas.microsoft.com/office/drawing/2014/main" id="{F43D8771-F6ED-0DD8-D425-4E87450B72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2F1B81-592F-B474-55C6-DEEF9750D4F6}"/>
              </a:ext>
            </a:extLst>
          </p:cNvPr>
          <p:cNvSpPr>
            <a:spLocks noGrp="1"/>
          </p:cNvSpPr>
          <p:nvPr>
            <p:ph type="sldNum" sz="quarter" idx="12"/>
          </p:nvPr>
        </p:nvSpPr>
        <p:spPr/>
        <p:txBody>
          <a:bodyPr/>
          <a:lstStyle/>
          <a:p>
            <a:fld id="{4DA78699-D23A-4945-99B6-62EDE87AAD39}" type="slidenum">
              <a:rPr lang="en-US" smtClean="0"/>
              <a:t>‹#›</a:t>
            </a:fld>
            <a:endParaRPr lang="en-US"/>
          </a:p>
        </p:txBody>
      </p:sp>
    </p:spTree>
    <p:extLst>
      <p:ext uri="{BB962C8B-B14F-4D97-AF65-F5344CB8AC3E}">
        <p14:creationId xmlns:p14="http://schemas.microsoft.com/office/powerpoint/2010/main" val="1322429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5243E-98E5-9F9B-5D59-DD61C72260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AEE7FA-8186-95BB-6875-11A6768E37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4EC074-0056-01CA-AD25-633A69634860}"/>
              </a:ext>
            </a:extLst>
          </p:cNvPr>
          <p:cNvSpPr>
            <a:spLocks noGrp="1"/>
          </p:cNvSpPr>
          <p:nvPr>
            <p:ph type="dt" sz="half" idx="10"/>
          </p:nvPr>
        </p:nvSpPr>
        <p:spPr/>
        <p:txBody>
          <a:bodyPr/>
          <a:lstStyle/>
          <a:p>
            <a:fld id="{FF587D02-A7DD-4752-AF1B-B58BE2B0902D}" type="datetimeFigureOut">
              <a:rPr lang="en-US" smtClean="0"/>
              <a:t>12/5/2024</a:t>
            </a:fld>
            <a:endParaRPr lang="en-US"/>
          </a:p>
        </p:txBody>
      </p:sp>
      <p:sp>
        <p:nvSpPr>
          <p:cNvPr id="5" name="Footer Placeholder 4">
            <a:extLst>
              <a:ext uri="{FF2B5EF4-FFF2-40B4-BE49-F238E27FC236}">
                <a16:creationId xmlns:a16="http://schemas.microsoft.com/office/drawing/2014/main" id="{6C0F304C-B3F5-F845-5BC3-4985796978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6C1D9-E084-839C-4585-818C1614F0CE}"/>
              </a:ext>
            </a:extLst>
          </p:cNvPr>
          <p:cNvSpPr>
            <a:spLocks noGrp="1"/>
          </p:cNvSpPr>
          <p:nvPr>
            <p:ph type="sldNum" sz="quarter" idx="12"/>
          </p:nvPr>
        </p:nvSpPr>
        <p:spPr/>
        <p:txBody>
          <a:bodyPr/>
          <a:lstStyle/>
          <a:p>
            <a:fld id="{53F38998-9CFB-4A38-A21C-2CAE49C1F326}" type="slidenum">
              <a:rPr lang="en-US" smtClean="0"/>
              <a:t>‹#›</a:t>
            </a:fld>
            <a:endParaRPr lang="en-US"/>
          </a:p>
        </p:txBody>
      </p:sp>
    </p:spTree>
    <p:extLst>
      <p:ext uri="{BB962C8B-B14F-4D97-AF65-F5344CB8AC3E}">
        <p14:creationId xmlns:p14="http://schemas.microsoft.com/office/powerpoint/2010/main" val="123503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CD68D-945C-DA8C-B075-C7CD45B20D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36BB48-738B-8C0E-F7ED-73F37CC659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F7820FE-AEAD-9356-A8BE-F00B852932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FDBA166-D867-D8AF-5667-D9CBFA0F04FA}"/>
              </a:ext>
            </a:extLst>
          </p:cNvPr>
          <p:cNvSpPr>
            <a:spLocks noGrp="1"/>
          </p:cNvSpPr>
          <p:nvPr>
            <p:ph type="dt" sz="half" idx="10"/>
          </p:nvPr>
        </p:nvSpPr>
        <p:spPr/>
        <p:txBody>
          <a:bodyPr/>
          <a:lstStyle/>
          <a:p>
            <a:fld id="{FF587D02-A7DD-4752-AF1B-B58BE2B0902D}" type="datetimeFigureOut">
              <a:rPr lang="en-US" smtClean="0"/>
              <a:t>12/5/2024</a:t>
            </a:fld>
            <a:endParaRPr lang="en-US"/>
          </a:p>
        </p:txBody>
      </p:sp>
      <p:sp>
        <p:nvSpPr>
          <p:cNvPr id="6" name="Footer Placeholder 5">
            <a:extLst>
              <a:ext uri="{FF2B5EF4-FFF2-40B4-BE49-F238E27FC236}">
                <a16:creationId xmlns:a16="http://schemas.microsoft.com/office/drawing/2014/main" id="{F96E2669-ED2D-75BB-03A2-C18305A6F4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55CF7-737E-B44A-CEF2-3B2EA8CBC964}"/>
              </a:ext>
            </a:extLst>
          </p:cNvPr>
          <p:cNvSpPr>
            <a:spLocks noGrp="1"/>
          </p:cNvSpPr>
          <p:nvPr>
            <p:ph type="sldNum" sz="quarter" idx="12"/>
          </p:nvPr>
        </p:nvSpPr>
        <p:spPr/>
        <p:txBody>
          <a:bodyPr/>
          <a:lstStyle/>
          <a:p>
            <a:fld id="{53F38998-9CFB-4A38-A21C-2CAE49C1F326}" type="slidenum">
              <a:rPr lang="en-US" smtClean="0"/>
              <a:t>‹#›</a:t>
            </a:fld>
            <a:endParaRPr lang="en-US"/>
          </a:p>
        </p:txBody>
      </p:sp>
    </p:spTree>
    <p:extLst>
      <p:ext uri="{BB962C8B-B14F-4D97-AF65-F5344CB8AC3E}">
        <p14:creationId xmlns:p14="http://schemas.microsoft.com/office/powerpoint/2010/main" val="292144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44B1F-7484-BF41-B976-385ADE58FA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F84D36-AFD9-3C76-72F9-2E31DEE9E6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645AA9-6E65-D257-EF53-D511792B0B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469E6F2-1C38-E321-BA10-070587917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3BAA8B-E570-4DFB-FC81-B66EE8EFB58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E084EB-3B5E-1092-DF5A-63229E767DC2}"/>
              </a:ext>
            </a:extLst>
          </p:cNvPr>
          <p:cNvSpPr>
            <a:spLocks noGrp="1"/>
          </p:cNvSpPr>
          <p:nvPr>
            <p:ph type="dt" sz="half" idx="10"/>
          </p:nvPr>
        </p:nvSpPr>
        <p:spPr/>
        <p:txBody>
          <a:bodyPr/>
          <a:lstStyle/>
          <a:p>
            <a:fld id="{FF587D02-A7DD-4752-AF1B-B58BE2B0902D}" type="datetimeFigureOut">
              <a:rPr lang="en-US" smtClean="0"/>
              <a:t>12/5/2024</a:t>
            </a:fld>
            <a:endParaRPr lang="en-US"/>
          </a:p>
        </p:txBody>
      </p:sp>
      <p:sp>
        <p:nvSpPr>
          <p:cNvPr id="8" name="Footer Placeholder 7">
            <a:extLst>
              <a:ext uri="{FF2B5EF4-FFF2-40B4-BE49-F238E27FC236}">
                <a16:creationId xmlns:a16="http://schemas.microsoft.com/office/drawing/2014/main" id="{D242F5F4-B465-4AB3-D306-CC3641DF66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FF709A-636E-9F36-0431-A6A4F0DF7909}"/>
              </a:ext>
            </a:extLst>
          </p:cNvPr>
          <p:cNvSpPr>
            <a:spLocks noGrp="1"/>
          </p:cNvSpPr>
          <p:nvPr>
            <p:ph type="sldNum" sz="quarter" idx="12"/>
          </p:nvPr>
        </p:nvSpPr>
        <p:spPr/>
        <p:txBody>
          <a:bodyPr/>
          <a:lstStyle/>
          <a:p>
            <a:fld id="{53F38998-9CFB-4A38-A21C-2CAE49C1F326}" type="slidenum">
              <a:rPr lang="en-US" smtClean="0"/>
              <a:t>‹#›</a:t>
            </a:fld>
            <a:endParaRPr lang="en-US"/>
          </a:p>
        </p:txBody>
      </p:sp>
    </p:spTree>
    <p:extLst>
      <p:ext uri="{BB962C8B-B14F-4D97-AF65-F5344CB8AC3E}">
        <p14:creationId xmlns:p14="http://schemas.microsoft.com/office/powerpoint/2010/main" val="25956657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0DB62-1ACC-3A5A-8796-623347AE74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C0B3EC-025F-1E73-1314-701F65616106}"/>
              </a:ext>
            </a:extLst>
          </p:cNvPr>
          <p:cNvSpPr>
            <a:spLocks noGrp="1"/>
          </p:cNvSpPr>
          <p:nvPr>
            <p:ph type="dt" sz="half" idx="10"/>
          </p:nvPr>
        </p:nvSpPr>
        <p:spPr/>
        <p:txBody>
          <a:bodyPr/>
          <a:lstStyle/>
          <a:p>
            <a:fld id="{FF587D02-A7DD-4752-AF1B-B58BE2B0902D}" type="datetimeFigureOut">
              <a:rPr lang="en-US" smtClean="0"/>
              <a:t>12/5/2024</a:t>
            </a:fld>
            <a:endParaRPr lang="en-US"/>
          </a:p>
        </p:txBody>
      </p:sp>
      <p:sp>
        <p:nvSpPr>
          <p:cNvPr id="4" name="Footer Placeholder 3">
            <a:extLst>
              <a:ext uri="{FF2B5EF4-FFF2-40B4-BE49-F238E27FC236}">
                <a16:creationId xmlns:a16="http://schemas.microsoft.com/office/drawing/2014/main" id="{5A846D0C-11A2-3EDB-29BB-B704EB008E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B4368A-23F4-C728-7064-090289EC9000}"/>
              </a:ext>
            </a:extLst>
          </p:cNvPr>
          <p:cNvSpPr>
            <a:spLocks noGrp="1"/>
          </p:cNvSpPr>
          <p:nvPr>
            <p:ph type="sldNum" sz="quarter" idx="12"/>
          </p:nvPr>
        </p:nvSpPr>
        <p:spPr/>
        <p:txBody>
          <a:bodyPr/>
          <a:lstStyle/>
          <a:p>
            <a:fld id="{53F38998-9CFB-4A38-A21C-2CAE49C1F326}" type="slidenum">
              <a:rPr lang="en-US" smtClean="0"/>
              <a:t>‹#›</a:t>
            </a:fld>
            <a:endParaRPr lang="en-US"/>
          </a:p>
        </p:txBody>
      </p:sp>
    </p:spTree>
    <p:extLst>
      <p:ext uri="{BB962C8B-B14F-4D97-AF65-F5344CB8AC3E}">
        <p14:creationId xmlns:p14="http://schemas.microsoft.com/office/powerpoint/2010/main" val="357169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012759-280E-67A7-569F-37E0C0ACC62C}"/>
              </a:ext>
            </a:extLst>
          </p:cNvPr>
          <p:cNvSpPr>
            <a:spLocks noGrp="1"/>
          </p:cNvSpPr>
          <p:nvPr>
            <p:ph type="dt" sz="half" idx="10"/>
          </p:nvPr>
        </p:nvSpPr>
        <p:spPr/>
        <p:txBody>
          <a:bodyPr/>
          <a:lstStyle/>
          <a:p>
            <a:fld id="{FF587D02-A7DD-4752-AF1B-B58BE2B0902D}" type="datetimeFigureOut">
              <a:rPr lang="en-US" smtClean="0"/>
              <a:t>12/5/2024</a:t>
            </a:fld>
            <a:endParaRPr lang="en-US"/>
          </a:p>
        </p:txBody>
      </p:sp>
      <p:sp>
        <p:nvSpPr>
          <p:cNvPr id="3" name="Footer Placeholder 2">
            <a:extLst>
              <a:ext uri="{FF2B5EF4-FFF2-40B4-BE49-F238E27FC236}">
                <a16:creationId xmlns:a16="http://schemas.microsoft.com/office/drawing/2014/main" id="{377AFB47-980F-0232-D37F-53CE8F8CD71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A5BDBE-DF5B-FBC6-8B8A-FA30152489AD}"/>
              </a:ext>
            </a:extLst>
          </p:cNvPr>
          <p:cNvSpPr>
            <a:spLocks noGrp="1"/>
          </p:cNvSpPr>
          <p:nvPr>
            <p:ph type="sldNum" sz="quarter" idx="12"/>
          </p:nvPr>
        </p:nvSpPr>
        <p:spPr/>
        <p:txBody>
          <a:bodyPr/>
          <a:lstStyle/>
          <a:p>
            <a:fld id="{53F38998-9CFB-4A38-A21C-2CAE49C1F326}" type="slidenum">
              <a:rPr lang="en-US" smtClean="0"/>
              <a:t>‹#›</a:t>
            </a:fld>
            <a:endParaRPr lang="en-US"/>
          </a:p>
        </p:txBody>
      </p:sp>
    </p:spTree>
    <p:extLst>
      <p:ext uri="{BB962C8B-B14F-4D97-AF65-F5344CB8AC3E}">
        <p14:creationId xmlns:p14="http://schemas.microsoft.com/office/powerpoint/2010/main" val="1377175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9A90E-2EDF-0B4B-3483-DBD54D8A22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6A8416B-4D1B-E347-EE8D-FB9B056149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0669EF-9827-5A67-5EA0-1A88F90C4C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FE9BE4-C8DB-A82A-3724-79CEC9523F8A}"/>
              </a:ext>
            </a:extLst>
          </p:cNvPr>
          <p:cNvSpPr>
            <a:spLocks noGrp="1"/>
          </p:cNvSpPr>
          <p:nvPr>
            <p:ph type="dt" sz="half" idx="10"/>
          </p:nvPr>
        </p:nvSpPr>
        <p:spPr/>
        <p:txBody>
          <a:bodyPr/>
          <a:lstStyle/>
          <a:p>
            <a:fld id="{FF587D02-A7DD-4752-AF1B-B58BE2B0902D}" type="datetimeFigureOut">
              <a:rPr lang="en-US" smtClean="0"/>
              <a:t>12/5/2024</a:t>
            </a:fld>
            <a:endParaRPr lang="en-US"/>
          </a:p>
        </p:txBody>
      </p:sp>
      <p:sp>
        <p:nvSpPr>
          <p:cNvPr id="6" name="Footer Placeholder 5">
            <a:extLst>
              <a:ext uri="{FF2B5EF4-FFF2-40B4-BE49-F238E27FC236}">
                <a16:creationId xmlns:a16="http://schemas.microsoft.com/office/drawing/2014/main" id="{FC75A9D2-5B5C-4ADA-67CE-F5BD6EE8E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C9F1C2-42E6-8186-D52F-8552E8A548C5}"/>
              </a:ext>
            </a:extLst>
          </p:cNvPr>
          <p:cNvSpPr>
            <a:spLocks noGrp="1"/>
          </p:cNvSpPr>
          <p:nvPr>
            <p:ph type="sldNum" sz="quarter" idx="12"/>
          </p:nvPr>
        </p:nvSpPr>
        <p:spPr/>
        <p:txBody>
          <a:bodyPr/>
          <a:lstStyle/>
          <a:p>
            <a:fld id="{53F38998-9CFB-4A38-A21C-2CAE49C1F326}" type="slidenum">
              <a:rPr lang="en-US" smtClean="0"/>
              <a:t>‹#›</a:t>
            </a:fld>
            <a:endParaRPr lang="en-US"/>
          </a:p>
        </p:txBody>
      </p:sp>
    </p:spTree>
    <p:extLst>
      <p:ext uri="{BB962C8B-B14F-4D97-AF65-F5344CB8AC3E}">
        <p14:creationId xmlns:p14="http://schemas.microsoft.com/office/powerpoint/2010/main" val="1655039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B6D30-8728-91B4-02E0-98FA71717A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115540-19CF-186C-3863-33554BFEFA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34C0C7-7517-1E52-F66D-3AB21536B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F18462-EAC0-7F2C-B9CC-8AF9E6A78278}"/>
              </a:ext>
            </a:extLst>
          </p:cNvPr>
          <p:cNvSpPr>
            <a:spLocks noGrp="1"/>
          </p:cNvSpPr>
          <p:nvPr>
            <p:ph type="dt" sz="half" idx="10"/>
          </p:nvPr>
        </p:nvSpPr>
        <p:spPr/>
        <p:txBody>
          <a:bodyPr/>
          <a:lstStyle/>
          <a:p>
            <a:fld id="{FF587D02-A7DD-4752-AF1B-B58BE2B0902D}" type="datetimeFigureOut">
              <a:rPr lang="en-US" smtClean="0"/>
              <a:t>12/5/2024</a:t>
            </a:fld>
            <a:endParaRPr lang="en-US"/>
          </a:p>
        </p:txBody>
      </p:sp>
      <p:sp>
        <p:nvSpPr>
          <p:cNvPr id="6" name="Footer Placeholder 5">
            <a:extLst>
              <a:ext uri="{FF2B5EF4-FFF2-40B4-BE49-F238E27FC236}">
                <a16:creationId xmlns:a16="http://schemas.microsoft.com/office/drawing/2014/main" id="{4E0CDA65-3298-FC4A-DB60-61A4FFD6B8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0953C-A66E-BD5F-EAD4-71A8D2416A0C}"/>
              </a:ext>
            </a:extLst>
          </p:cNvPr>
          <p:cNvSpPr>
            <a:spLocks noGrp="1"/>
          </p:cNvSpPr>
          <p:nvPr>
            <p:ph type="sldNum" sz="quarter" idx="12"/>
          </p:nvPr>
        </p:nvSpPr>
        <p:spPr/>
        <p:txBody>
          <a:bodyPr/>
          <a:lstStyle/>
          <a:p>
            <a:fld id="{53F38998-9CFB-4A38-A21C-2CAE49C1F326}" type="slidenum">
              <a:rPr lang="en-US" smtClean="0"/>
              <a:t>‹#›</a:t>
            </a:fld>
            <a:endParaRPr lang="en-US"/>
          </a:p>
        </p:txBody>
      </p:sp>
    </p:spTree>
    <p:extLst>
      <p:ext uri="{BB962C8B-B14F-4D97-AF65-F5344CB8AC3E}">
        <p14:creationId xmlns:p14="http://schemas.microsoft.com/office/powerpoint/2010/main" val="940136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6A2E35-51A7-7069-B7B1-F52A51850E4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183C36-909A-D5B0-3E76-27832B4031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8F91D8-CE8E-401B-01BD-F2221757CB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587D02-A7DD-4752-AF1B-B58BE2B0902D}" type="datetimeFigureOut">
              <a:rPr lang="en-US" smtClean="0"/>
              <a:t>12/5/2024</a:t>
            </a:fld>
            <a:endParaRPr lang="en-US"/>
          </a:p>
        </p:txBody>
      </p:sp>
      <p:sp>
        <p:nvSpPr>
          <p:cNvPr id="5" name="Footer Placeholder 4">
            <a:extLst>
              <a:ext uri="{FF2B5EF4-FFF2-40B4-BE49-F238E27FC236}">
                <a16:creationId xmlns:a16="http://schemas.microsoft.com/office/drawing/2014/main" id="{0EA7C05B-A207-5F4D-34BE-AF78F44BC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B37AFE-5E67-3F96-F798-ABBFEFB4EA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F38998-9CFB-4A38-A21C-2CAE49C1F326}" type="slidenum">
              <a:rPr lang="en-US" smtClean="0"/>
              <a:t>‹#›</a:t>
            </a:fld>
            <a:endParaRPr lang="en-US"/>
          </a:p>
        </p:txBody>
      </p:sp>
      <p:pic>
        <p:nvPicPr>
          <p:cNvPr id="10" name="Picture 9" descr="A blue text on a black background&#10;&#10;Description automatically generated">
            <a:extLst>
              <a:ext uri="{FF2B5EF4-FFF2-40B4-BE49-F238E27FC236}">
                <a16:creationId xmlns:a16="http://schemas.microsoft.com/office/drawing/2014/main" id="{A0766F27-0563-6BB4-B6D7-B939DACF76C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502900" y="6302375"/>
            <a:ext cx="1308100" cy="376186"/>
          </a:xfrm>
          <a:prstGeom prst="rect">
            <a:avLst/>
          </a:prstGeom>
        </p:spPr>
      </p:pic>
    </p:spTree>
    <p:extLst>
      <p:ext uri="{BB962C8B-B14F-4D97-AF65-F5344CB8AC3E}">
        <p14:creationId xmlns:p14="http://schemas.microsoft.com/office/powerpoint/2010/main" val="450064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A91DBF-48EC-D84F-FF90-E8E4F17B94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4850E0-850F-A15F-C781-FDF5EEA720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B7E435-5680-45C4-F75A-2CC0EFBBEC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CDFD14-51BA-4FD3-9F1C-736F8688A7AB}" type="datetimeFigureOut">
              <a:rPr lang="en-US" smtClean="0"/>
              <a:t>12/5/2024</a:t>
            </a:fld>
            <a:endParaRPr lang="en-US"/>
          </a:p>
        </p:txBody>
      </p:sp>
      <p:sp>
        <p:nvSpPr>
          <p:cNvPr id="5" name="Footer Placeholder 4">
            <a:extLst>
              <a:ext uri="{FF2B5EF4-FFF2-40B4-BE49-F238E27FC236}">
                <a16:creationId xmlns:a16="http://schemas.microsoft.com/office/drawing/2014/main" id="{E454870B-7E88-4F48-7110-0F8F76CBEE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8490271-6617-0EDB-49DD-20453932D8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A78699-D23A-4945-99B6-62EDE87AAD39}" type="slidenum">
              <a:rPr lang="en-US" smtClean="0"/>
              <a:t>‹#›</a:t>
            </a:fld>
            <a:endParaRPr lang="en-US"/>
          </a:p>
        </p:txBody>
      </p:sp>
      <p:pic>
        <p:nvPicPr>
          <p:cNvPr id="8" name="Picture 7">
            <a:extLst>
              <a:ext uri="{FF2B5EF4-FFF2-40B4-BE49-F238E27FC236}">
                <a16:creationId xmlns:a16="http://schemas.microsoft.com/office/drawing/2014/main" id="{4F155BF2-E9B1-6971-8223-ABC60C9CD132}"/>
              </a:ext>
            </a:extLst>
          </p:cNvPr>
          <p:cNvPicPr>
            <a:picLocks noChangeAspect="1"/>
          </p:cNvPicPr>
          <p:nvPr userDrawn="1"/>
        </p:nvPicPr>
        <p:blipFill>
          <a:blip r:embed="rId13"/>
          <a:stretch>
            <a:fillRect/>
          </a:stretch>
        </p:blipFill>
        <p:spPr>
          <a:xfrm>
            <a:off x="10695482" y="6249162"/>
            <a:ext cx="1179526" cy="398540"/>
          </a:xfrm>
          <a:prstGeom prst="rect">
            <a:avLst/>
          </a:prstGeom>
        </p:spPr>
      </p:pic>
    </p:spTree>
    <p:extLst>
      <p:ext uri="{BB962C8B-B14F-4D97-AF65-F5344CB8AC3E}">
        <p14:creationId xmlns:p14="http://schemas.microsoft.com/office/powerpoint/2010/main" val="29780208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10.xml"/><Relationship Id="rId5" Type="http://schemas.openxmlformats.org/officeDocument/2006/relationships/chart" Target="../charts/chart9.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notesSlide" Target="../notesSlides/notesSlide16.xml"/><Relationship Id="rId7" Type="http://schemas.openxmlformats.org/officeDocument/2006/relationships/hyperlink" Target="https://www.engineersedge.com/material_science/hoop-stress.htm"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1.png"/><Relationship Id="rId11" Type="http://schemas.microsoft.com/office/2007/relationships/hdphoto" Target="../media/hdphoto2.wdp"/><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49.png"/><Relationship Id="rId9"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hyperlink" Target="https://www.engineersedge.com/material_science/hoop-stress.htm" TargetMode="External"/><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54.png"/><Relationship Id="rId4" Type="http://schemas.openxmlformats.org/officeDocument/2006/relationships/chart" Target="../charts/chart11.xml"/></Relationships>
</file>

<file path=ppt/slides/_rels/slide24.xml.rels><?xml version="1.0" encoding="UTF-8" standalone="yes"?>
<Relationships xmlns="http://schemas.openxmlformats.org/package/2006/relationships"><Relationship Id="rId8" Type="http://schemas.openxmlformats.org/officeDocument/2006/relationships/chart" Target="../charts/chart17.xml"/><Relationship Id="rId13" Type="http://schemas.openxmlformats.org/officeDocument/2006/relationships/image" Target="../media/image56.png"/><Relationship Id="rId3" Type="http://schemas.openxmlformats.org/officeDocument/2006/relationships/chart" Target="../charts/chart12.xml"/><Relationship Id="rId7" Type="http://schemas.openxmlformats.org/officeDocument/2006/relationships/chart" Target="../charts/chart16.xml"/><Relationship Id="rId12" Type="http://schemas.openxmlformats.org/officeDocument/2006/relationships/chart" Target="../charts/chart21.xml"/><Relationship Id="rId2" Type="http://schemas.openxmlformats.org/officeDocument/2006/relationships/notesSlide" Target="../notesSlides/notesSlide18.xml"/><Relationship Id="rId16" Type="http://schemas.microsoft.com/office/2007/relationships/hdphoto" Target="../media/hdphoto5.wdp"/><Relationship Id="rId1" Type="http://schemas.openxmlformats.org/officeDocument/2006/relationships/slideLayout" Target="../slideLayouts/slideLayout2.xml"/><Relationship Id="rId6" Type="http://schemas.openxmlformats.org/officeDocument/2006/relationships/chart" Target="../charts/chart15.xml"/><Relationship Id="rId11" Type="http://schemas.openxmlformats.org/officeDocument/2006/relationships/chart" Target="../charts/chart20.xml"/><Relationship Id="rId5" Type="http://schemas.openxmlformats.org/officeDocument/2006/relationships/chart" Target="../charts/chart14.xml"/><Relationship Id="rId15" Type="http://schemas.openxmlformats.org/officeDocument/2006/relationships/image" Target="../media/image58.png"/><Relationship Id="rId10" Type="http://schemas.openxmlformats.org/officeDocument/2006/relationships/chart" Target="../charts/chart19.xml"/><Relationship Id="rId4" Type="http://schemas.openxmlformats.org/officeDocument/2006/relationships/chart" Target="../charts/chart13.xml"/><Relationship Id="rId9" Type="http://schemas.openxmlformats.org/officeDocument/2006/relationships/chart" Target="../charts/chart18.xml"/><Relationship Id="rId1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chart" Target="../charts/chart22.xml"/><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image" Target="../media/image26.png"/><Relationship Id="rId4" Type="http://schemas.openxmlformats.org/officeDocument/2006/relationships/chart" Target="../charts/chart2.xml"/><Relationship Id="rId9" Type="http://schemas.openxmlformats.org/officeDocument/2006/relationships/chart" Target="../charts/char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106BDAA-2005-191B-B583-1E1F9AD5FDF1}"/>
              </a:ext>
            </a:extLst>
          </p:cNvPr>
          <p:cNvSpPr>
            <a:spLocks noGrp="1"/>
          </p:cNvSpPr>
          <p:nvPr>
            <p:ph type="ctrTitle"/>
          </p:nvPr>
        </p:nvSpPr>
        <p:spPr/>
        <p:txBody>
          <a:bodyPr/>
          <a:lstStyle/>
          <a:p>
            <a:br>
              <a:rPr lang="en-US"/>
            </a:br>
            <a:endParaRPr lang="en-US"/>
          </a:p>
        </p:txBody>
      </p:sp>
      <p:sp>
        <p:nvSpPr>
          <p:cNvPr id="16" name="Subtitle 15">
            <a:extLst>
              <a:ext uri="{FF2B5EF4-FFF2-40B4-BE49-F238E27FC236}">
                <a16:creationId xmlns:a16="http://schemas.microsoft.com/office/drawing/2014/main" id="{106D89BF-CFE2-F97A-BF37-E0B2C4ED3421}"/>
              </a:ext>
            </a:extLst>
          </p:cNvPr>
          <p:cNvSpPr>
            <a:spLocks noGrp="1"/>
          </p:cNvSpPr>
          <p:nvPr>
            <p:ph type="subTitle" idx="1"/>
          </p:nvPr>
        </p:nvSpPr>
        <p:spPr/>
        <p:txBody>
          <a:bodyPr/>
          <a:lstStyle/>
          <a:p>
            <a:endParaRPr lang="en-US"/>
          </a:p>
          <a:p>
            <a:endParaRPr lang="en-US"/>
          </a:p>
          <a:p>
            <a:endParaRPr lang="en-US"/>
          </a:p>
        </p:txBody>
      </p:sp>
      <p:sp>
        <p:nvSpPr>
          <p:cNvPr id="17" name="Rectangle 16">
            <a:extLst>
              <a:ext uri="{FF2B5EF4-FFF2-40B4-BE49-F238E27FC236}">
                <a16:creationId xmlns:a16="http://schemas.microsoft.com/office/drawing/2014/main" id="{9CA895B2-CC39-DCD6-1AE8-A56F42B360AA}"/>
              </a:ext>
            </a:extLst>
          </p:cNvPr>
          <p:cNvSpPr/>
          <p:nvPr/>
        </p:nvSpPr>
        <p:spPr>
          <a:xfrm>
            <a:off x="0" y="0"/>
            <a:ext cx="1847088" cy="6858000"/>
          </a:xfrm>
          <a:prstGeom prst="rect">
            <a:avLst/>
          </a:prstGeom>
          <a:pattFill prst="dotDmnd">
            <a:fgClr>
              <a:schemeClr val="accent1">
                <a:lumMod val="60000"/>
                <a:lumOff val="40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7BF82FF1-C51C-AC7B-C898-D32F89BA0C48}"/>
              </a:ext>
            </a:extLst>
          </p:cNvPr>
          <p:cNvSpPr txBox="1">
            <a:spLocks/>
          </p:cNvSpPr>
          <p:nvPr/>
        </p:nvSpPr>
        <p:spPr>
          <a:xfrm>
            <a:off x="2033016" y="4269947"/>
            <a:ext cx="9448800" cy="12192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b="1">
                <a:solidFill>
                  <a:srgbClr val="2F5597"/>
                </a:solidFill>
                <a:latin typeface="Arial Black (Headings)"/>
              </a:rPr>
              <a:t>SBM Parameter Optimization for Enhanced Bottle Performance</a:t>
            </a:r>
          </a:p>
        </p:txBody>
      </p:sp>
      <p:sp>
        <p:nvSpPr>
          <p:cNvPr id="26" name="Subtitle 2">
            <a:extLst>
              <a:ext uri="{FF2B5EF4-FFF2-40B4-BE49-F238E27FC236}">
                <a16:creationId xmlns:a16="http://schemas.microsoft.com/office/drawing/2014/main" id="{0A37C5D6-EFC9-E5C6-DAF9-93C0F3C6FAFA}"/>
              </a:ext>
            </a:extLst>
          </p:cNvPr>
          <p:cNvSpPr txBox="1">
            <a:spLocks/>
          </p:cNvSpPr>
          <p:nvPr/>
        </p:nvSpPr>
        <p:spPr>
          <a:xfrm>
            <a:off x="2033016" y="5601856"/>
            <a:ext cx="6705600" cy="43577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a:solidFill>
                  <a:srgbClr val="2F5597"/>
                </a:solidFill>
              </a:rPr>
              <a:t>Team 02</a:t>
            </a:r>
          </a:p>
        </p:txBody>
      </p:sp>
      <p:pic>
        <p:nvPicPr>
          <p:cNvPr id="5" name="Picture 4" descr="A logo in the sky&#10;&#10;Description automatically generated">
            <a:extLst>
              <a:ext uri="{FF2B5EF4-FFF2-40B4-BE49-F238E27FC236}">
                <a16:creationId xmlns:a16="http://schemas.microsoft.com/office/drawing/2014/main" id="{92D9783A-FD20-10F3-1087-3B1A9C366CDE}"/>
              </a:ext>
            </a:extLst>
          </p:cNvPr>
          <p:cNvPicPr>
            <a:picLocks noChangeAspect="1"/>
          </p:cNvPicPr>
          <p:nvPr/>
        </p:nvPicPr>
        <p:blipFill>
          <a:blip r:embed="rId3">
            <a:extLst>
              <a:ext uri="{28A0092B-C50C-407E-A947-70E740481C1C}">
                <a14:useLocalDpi xmlns:a14="http://schemas.microsoft.com/office/drawing/2010/main" val="0"/>
              </a:ext>
            </a:extLst>
          </a:blip>
          <a:srcRect t="23333" b="23334"/>
          <a:stretch/>
        </p:blipFill>
        <p:spPr>
          <a:xfrm>
            <a:off x="771144" y="462694"/>
            <a:ext cx="10972800" cy="3657600"/>
          </a:xfrm>
          <a:prstGeom prst="rect">
            <a:avLst/>
          </a:prstGeom>
          <a:ln>
            <a:noFill/>
          </a:ln>
          <a:effectLst>
            <a:outerShdw blurRad="292100" dist="139700" dir="2700000" algn="tl" rotWithShape="0">
              <a:srgbClr val="333333">
                <a:alpha val="65000"/>
              </a:srgbClr>
            </a:outerShdw>
          </a:effectLst>
        </p:spPr>
      </p:pic>
      <p:sp>
        <p:nvSpPr>
          <p:cNvPr id="23" name="Text Placeholder 4">
            <a:extLst>
              <a:ext uri="{FF2B5EF4-FFF2-40B4-BE49-F238E27FC236}">
                <a16:creationId xmlns:a16="http://schemas.microsoft.com/office/drawing/2014/main" id="{C21C46EC-96AE-F684-0885-D8EEB709AD7E}"/>
              </a:ext>
            </a:extLst>
          </p:cNvPr>
          <p:cNvSpPr txBox="1">
            <a:spLocks/>
          </p:cNvSpPr>
          <p:nvPr/>
        </p:nvSpPr>
        <p:spPr>
          <a:xfrm>
            <a:off x="0" y="1075590"/>
            <a:ext cx="3091992" cy="731520"/>
          </a:xfrm>
          <a:prstGeom prst="rect">
            <a:avLst/>
          </a:prstGeom>
          <a:solidFill>
            <a:srgbClr val="006AAA"/>
          </a:solidFill>
          <a:effectLst>
            <a:outerShdw blurRad="50800" dist="38100" dir="2700000" algn="tl" rotWithShape="0">
              <a:prstClr val="black">
                <a:alpha val="40000"/>
              </a:prstClr>
            </a:outerShdw>
          </a:effectLst>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en-US" sz="1400" b="1">
                <a:solidFill>
                  <a:schemeClr val="bg1"/>
                </a:solidFill>
              </a:rPr>
              <a:t>OPIM 5770: Advanced Business Analytics and Project Management</a:t>
            </a:r>
          </a:p>
        </p:txBody>
      </p:sp>
      <p:sp>
        <p:nvSpPr>
          <p:cNvPr id="2" name="TextBox 2">
            <a:extLst>
              <a:ext uri="{FF2B5EF4-FFF2-40B4-BE49-F238E27FC236}">
                <a16:creationId xmlns:a16="http://schemas.microsoft.com/office/drawing/2014/main" id="{ABB19C86-8A0A-1748-3206-67277B3DBC6A}"/>
              </a:ext>
            </a:extLst>
          </p:cNvPr>
          <p:cNvSpPr txBox="1"/>
          <p:nvPr/>
        </p:nvSpPr>
        <p:spPr>
          <a:xfrm>
            <a:off x="2027417" y="6042677"/>
            <a:ext cx="8460254" cy="70525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en-US" sz="1400">
                <a:solidFill>
                  <a:schemeClr val="tx2"/>
                </a:solidFill>
              </a:rPr>
              <a:t>Pranjal Jain | Bhanu Ravindranath Kasturi | </a:t>
            </a:r>
            <a:r>
              <a:rPr lang="en-US" sz="1400" err="1">
                <a:solidFill>
                  <a:schemeClr val="tx2"/>
                </a:solidFill>
              </a:rPr>
              <a:t>Mounitha</a:t>
            </a:r>
            <a:r>
              <a:rPr lang="en-US" sz="1400">
                <a:solidFill>
                  <a:schemeClr val="tx2"/>
                </a:solidFill>
              </a:rPr>
              <a:t> Ravindranath Kasturi | Abhishek Sakleshpur Dharmashekar Venkata Durga Prasad </a:t>
            </a:r>
            <a:r>
              <a:rPr lang="en-US" sz="1400" err="1">
                <a:solidFill>
                  <a:schemeClr val="tx2"/>
                </a:solidFill>
              </a:rPr>
              <a:t>Poka</a:t>
            </a:r>
            <a:r>
              <a:rPr lang="en-US" sz="1400">
                <a:solidFill>
                  <a:schemeClr val="tx2"/>
                </a:solidFill>
              </a:rPr>
              <a:t> | Sumit Pal</a:t>
            </a:r>
          </a:p>
        </p:txBody>
      </p:sp>
      <p:pic>
        <p:nvPicPr>
          <p:cNvPr id="5122" name="Picture 2" descr="UConn School of Business Logo Download - SVG - All Vector Logo">
            <a:extLst>
              <a:ext uri="{FF2B5EF4-FFF2-40B4-BE49-F238E27FC236}">
                <a16:creationId xmlns:a16="http://schemas.microsoft.com/office/drawing/2014/main" id="{BCC2F749-5CF7-98C8-0C87-E6D780B0BA3C}"/>
              </a:ext>
            </a:extLst>
          </p:cNvPr>
          <p:cNvPicPr>
            <a:picLocks noChangeAspect="1" noChangeArrowheads="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t="20411" b="20537"/>
          <a:stretch/>
        </p:blipFill>
        <p:spPr bwMode="auto">
          <a:xfrm>
            <a:off x="247622" y="6270645"/>
            <a:ext cx="1296427" cy="424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7775222"/>
      </p:ext>
    </p:extLst>
  </p:cSld>
  <p:clrMapOvr>
    <a:masterClrMapping/>
  </p:clrMapOvr>
  <mc:AlternateContent xmlns:mc="http://schemas.openxmlformats.org/markup-compatibility/2006" xmlns:p14="http://schemas.microsoft.com/office/powerpoint/2010/main">
    <mc:Choice Requires="p14">
      <p:transition spd="slow" p14:dur="2000" advTm="14340"/>
    </mc:Choice>
    <mc:Fallback xmlns="">
      <p:transition spd="slow" advTm="1434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270D6-F960-6AD5-1F49-CA7347C479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7F0327-86AD-A5E1-C3B6-A41648573232}"/>
              </a:ext>
            </a:extLst>
          </p:cNvPr>
          <p:cNvSpPr>
            <a:spLocks noGrp="1"/>
          </p:cNvSpPr>
          <p:nvPr>
            <p:ph type="title"/>
          </p:nvPr>
        </p:nvSpPr>
        <p:spPr>
          <a:xfrm>
            <a:off x="362309" y="165067"/>
            <a:ext cx="11478709" cy="712735"/>
          </a:xfrm>
        </p:spPr>
        <p:txBody>
          <a:bodyPr>
            <a:noAutofit/>
          </a:bodyPr>
          <a:lstStyle/>
          <a:p>
            <a:r>
              <a:rPr lang="en-US" sz="1800" b="1">
                <a:solidFill>
                  <a:srgbClr val="2F5597"/>
                </a:solidFill>
                <a:latin typeface="Arial Black" panose="020B0A04020102020204" pitchFamily="34" charset="0"/>
              </a:rPr>
              <a:t>Given the same input (sth values), the model predicts that the AXL 21.5g preform will have the lowest thermal expansion when compared to the other 20.5g preform bottles.</a:t>
            </a:r>
          </a:p>
        </p:txBody>
      </p:sp>
      <p:sp>
        <p:nvSpPr>
          <p:cNvPr id="34" name="Slide Number Placeholder 3">
            <a:extLst>
              <a:ext uri="{FF2B5EF4-FFF2-40B4-BE49-F238E27FC236}">
                <a16:creationId xmlns:a16="http://schemas.microsoft.com/office/drawing/2014/main" id="{75F958D2-3972-42CF-B4C3-6F440B2BE9A8}"/>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10</a:t>
            </a:fld>
            <a:endParaRPr lang="uk-UA" sz="1100">
              <a:latin typeface="Arial" panose="020B0604020202020204"/>
            </a:endParaRPr>
          </a:p>
        </p:txBody>
      </p:sp>
      <p:sp>
        <p:nvSpPr>
          <p:cNvPr id="6" name="Rectangle 5">
            <a:extLst>
              <a:ext uri="{FF2B5EF4-FFF2-40B4-BE49-F238E27FC236}">
                <a16:creationId xmlns:a16="http://schemas.microsoft.com/office/drawing/2014/main" id="{E866597B-129F-8CD0-E5DD-2BFB2AD2CE52}"/>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chemeClr val="accent1">
                    <a:lumMod val="75000"/>
                  </a:schemeClr>
                </a:solidFill>
                <a:effectLst/>
                <a:latin typeface="Arial" panose="020B0604020202020204" pitchFamily="34" charset="0"/>
              </a:rPr>
              <a:t>Recommendation</a:t>
            </a: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 Both 20.5 ripple bottles (DAK and FENC) exhibit similar thermal expansion for the same input (section thickness), with FENC showing slightly lower thermal expansion than DAK. Therefore, it is recommended to use FENC over DAK for reduced thermal expansion.</a:t>
            </a:r>
          </a:p>
        </p:txBody>
      </p:sp>
      <p:sp>
        <p:nvSpPr>
          <p:cNvPr id="3" name="Rectangle: Rounded Corners 19">
            <a:extLst>
              <a:ext uri="{FF2B5EF4-FFF2-40B4-BE49-F238E27FC236}">
                <a16:creationId xmlns:a16="http://schemas.microsoft.com/office/drawing/2014/main" id="{50025E5A-E718-37F6-46E4-9580C43A4E3F}"/>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What-if</a:t>
            </a:r>
          </a:p>
        </p:txBody>
      </p:sp>
      <p:sp>
        <p:nvSpPr>
          <p:cNvPr id="38" name="Footer Placeholder 2">
            <a:extLst>
              <a:ext uri="{FF2B5EF4-FFF2-40B4-BE49-F238E27FC236}">
                <a16:creationId xmlns:a16="http://schemas.microsoft.com/office/drawing/2014/main" id="{CB200C9F-A9DC-9351-D72F-E4FC048EAA68}"/>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Note: </a:t>
            </a:r>
            <a:r>
              <a:rPr lang="en-US" sz="900">
                <a:cs typeface="Arial" pitchFamily="34" charset="0"/>
              </a:rPr>
              <a:t>Above performance metric values are based on Standardized Models for each metric; 1: Mean of </a:t>
            </a:r>
            <a:r>
              <a:rPr lang="en-US" sz="900" err="1">
                <a:cs typeface="Arial" pitchFamily="34" charset="0"/>
              </a:rPr>
              <a:t>Sth</a:t>
            </a:r>
            <a:r>
              <a:rPr lang="en-US" sz="900">
                <a:cs typeface="Arial" pitchFamily="34" charset="0"/>
              </a:rPr>
              <a:t> values from the dataset provided was leveraged to calculate this.</a:t>
            </a:r>
          </a:p>
        </p:txBody>
      </p:sp>
      <p:sp>
        <p:nvSpPr>
          <p:cNvPr id="5" name="Content Placeholder 4">
            <a:extLst>
              <a:ext uri="{FF2B5EF4-FFF2-40B4-BE49-F238E27FC236}">
                <a16:creationId xmlns:a16="http://schemas.microsoft.com/office/drawing/2014/main" id="{B76C0F8F-5CA2-18ED-C718-BEBFF96050EC}"/>
              </a:ext>
            </a:extLst>
          </p:cNvPr>
          <p:cNvSpPr>
            <a:spLocks noGrp="1"/>
          </p:cNvSpPr>
          <p:nvPr>
            <p:ph idx="1"/>
          </p:nvPr>
        </p:nvSpPr>
        <p:spPr>
          <a:xfrm>
            <a:off x="13018454" y="5388758"/>
            <a:ext cx="534128" cy="1226272"/>
          </a:xfrm>
        </p:spPr>
        <p:txBody>
          <a:bodyPr/>
          <a:lstStyle/>
          <a:p>
            <a:endParaRPr lang="en-US"/>
          </a:p>
          <a:p>
            <a:endParaRPr lang="en-US"/>
          </a:p>
        </p:txBody>
      </p:sp>
      <p:graphicFrame>
        <p:nvGraphicFramePr>
          <p:cNvPr id="22" name="Chart 21">
            <a:extLst>
              <a:ext uri="{FF2B5EF4-FFF2-40B4-BE49-F238E27FC236}">
                <a16:creationId xmlns:a16="http://schemas.microsoft.com/office/drawing/2014/main" id="{E4D009A5-072B-C21A-F8C1-4F32F77F88D8}"/>
              </a:ext>
            </a:extLst>
          </p:cNvPr>
          <p:cNvGraphicFramePr/>
          <p:nvPr>
            <p:extLst>
              <p:ext uri="{D42A27DB-BD31-4B8C-83A1-F6EECF244321}">
                <p14:modId xmlns:p14="http://schemas.microsoft.com/office/powerpoint/2010/main" val="2234778143"/>
              </p:ext>
            </p:extLst>
          </p:nvPr>
        </p:nvGraphicFramePr>
        <p:xfrm>
          <a:off x="452582" y="3149606"/>
          <a:ext cx="6954058" cy="2974611"/>
        </p:xfrm>
        <a:graphic>
          <a:graphicData uri="http://schemas.openxmlformats.org/drawingml/2006/chart">
            <c:chart xmlns:c="http://schemas.openxmlformats.org/drawingml/2006/chart" xmlns:r="http://schemas.openxmlformats.org/officeDocument/2006/relationships" r:id="rId3"/>
          </a:graphicData>
        </a:graphic>
      </p:graphicFrame>
      <p:pic>
        <p:nvPicPr>
          <p:cNvPr id="7" name="Picture 6">
            <a:extLst>
              <a:ext uri="{FF2B5EF4-FFF2-40B4-BE49-F238E27FC236}">
                <a16:creationId xmlns:a16="http://schemas.microsoft.com/office/drawing/2014/main" id="{7868C0BB-4AF1-FB7B-ED69-D3FA7C8F27BB}"/>
              </a:ext>
            </a:extLst>
          </p:cNvPr>
          <p:cNvPicPr>
            <a:picLocks noChangeAspect="1"/>
          </p:cNvPicPr>
          <p:nvPr/>
        </p:nvPicPr>
        <p:blipFill>
          <a:blip r:embed="rId4"/>
          <a:stretch>
            <a:fillRect/>
          </a:stretch>
        </p:blipFill>
        <p:spPr>
          <a:xfrm>
            <a:off x="4262545" y="6181237"/>
            <a:ext cx="4078652" cy="341745"/>
          </a:xfrm>
          <a:prstGeom prst="rect">
            <a:avLst/>
          </a:prstGeom>
        </p:spPr>
      </p:pic>
      <p:graphicFrame>
        <p:nvGraphicFramePr>
          <p:cNvPr id="9" name="Table 8">
            <a:extLst>
              <a:ext uri="{FF2B5EF4-FFF2-40B4-BE49-F238E27FC236}">
                <a16:creationId xmlns:a16="http://schemas.microsoft.com/office/drawing/2014/main" id="{7C7A2840-E536-ADE6-57EB-DDC41F1B1196}"/>
              </a:ext>
            </a:extLst>
          </p:cNvPr>
          <p:cNvGraphicFramePr>
            <a:graphicFrameLocks noGrp="1"/>
          </p:cNvGraphicFramePr>
          <p:nvPr>
            <p:extLst>
              <p:ext uri="{D42A27DB-BD31-4B8C-83A1-F6EECF244321}">
                <p14:modId xmlns:p14="http://schemas.microsoft.com/office/powerpoint/2010/main" val="2386911970"/>
              </p:ext>
            </p:extLst>
          </p:nvPr>
        </p:nvGraphicFramePr>
        <p:xfrm>
          <a:off x="452582" y="1756545"/>
          <a:ext cx="11268358" cy="617350"/>
        </p:xfrm>
        <a:graphic>
          <a:graphicData uri="http://schemas.openxmlformats.org/drawingml/2006/table">
            <a:tbl>
              <a:tblPr>
                <a:tableStyleId>{5C22544A-7EE6-4342-B048-85BDC9FD1C3A}</a:tableStyleId>
              </a:tblPr>
              <a:tblGrid>
                <a:gridCol w="1132453">
                  <a:extLst>
                    <a:ext uri="{9D8B030D-6E8A-4147-A177-3AD203B41FA5}">
                      <a16:colId xmlns:a16="http://schemas.microsoft.com/office/drawing/2014/main" val="639220229"/>
                    </a:ext>
                  </a:extLst>
                </a:gridCol>
                <a:gridCol w="675727">
                  <a:extLst>
                    <a:ext uri="{9D8B030D-6E8A-4147-A177-3AD203B41FA5}">
                      <a16:colId xmlns:a16="http://schemas.microsoft.com/office/drawing/2014/main" val="3284215941"/>
                    </a:ext>
                  </a:extLst>
                </a:gridCol>
                <a:gridCol w="675727">
                  <a:extLst>
                    <a:ext uri="{9D8B030D-6E8A-4147-A177-3AD203B41FA5}">
                      <a16:colId xmlns:a16="http://schemas.microsoft.com/office/drawing/2014/main" val="554406697"/>
                    </a:ext>
                  </a:extLst>
                </a:gridCol>
                <a:gridCol w="675727">
                  <a:extLst>
                    <a:ext uri="{9D8B030D-6E8A-4147-A177-3AD203B41FA5}">
                      <a16:colId xmlns:a16="http://schemas.microsoft.com/office/drawing/2014/main" val="4034173083"/>
                    </a:ext>
                  </a:extLst>
                </a:gridCol>
                <a:gridCol w="675727">
                  <a:extLst>
                    <a:ext uri="{9D8B030D-6E8A-4147-A177-3AD203B41FA5}">
                      <a16:colId xmlns:a16="http://schemas.microsoft.com/office/drawing/2014/main" val="1782146978"/>
                    </a:ext>
                  </a:extLst>
                </a:gridCol>
                <a:gridCol w="675727">
                  <a:extLst>
                    <a:ext uri="{9D8B030D-6E8A-4147-A177-3AD203B41FA5}">
                      <a16:colId xmlns:a16="http://schemas.microsoft.com/office/drawing/2014/main" val="1738459485"/>
                    </a:ext>
                  </a:extLst>
                </a:gridCol>
                <a:gridCol w="675727">
                  <a:extLst>
                    <a:ext uri="{9D8B030D-6E8A-4147-A177-3AD203B41FA5}">
                      <a16:colId xmlns:a16="http://schemas.microsoft.com/office/drawing/2014/main" val="3768701852"/>
                    </a:ext>
                  </a:extLst>
                </a:gridCol>
                <a:gridCol w="675727">
                  <a:extLst>
                    <a:ext uri="{9D8B030D-6E8A-4147-A177-3AD203B41FA5}">
                      <a16:colId xmlns:a16="http://schemas.microsoft.com/office/drawing/2014/main" val="2290806426"/>
                    </a:ext>
                  </a:extLst>
                </a:gridCol>
                <a:gridCol w="675727">
                  <a:extLst>
                    <a:ext uri="{9D8B030D-6E8A-4147-A177-3AD203B41FA5}">
                      <a16:colId xmlns:a16="http://schemas.microsoft.com/office/drawing/2014/main" val="4236022806"/>
                    </a:ext>
                  </a:extLst>
                </a:gridCol>
                <a:gridCol w="675727">
                  <a:extLst>
                    <a:ext uri="{9D8B030D-6E8A-4147-A177-3AD203B41FA5}">
                      <a16:colId xmlns:a16="http://schemas.microsoft.com/office/drawing/2014/main" val="2531446595"/>
                    </a:ext>
                  </a:extLst>
                </a:gridCol>
                <a:gridCol w="675727">
                  <a:extLst>
                    <a:ext uri="{9D8B030D-6E8A-4147-A177-3AD203B41FA5}">
                      <a16:colId xmlns:a16="http://schemas.microsoft.com/office/drawing/2014/main" val="2755462325"/>
                    </a:ext>
                  </a:extLst>
                </a:gridCol>
                <a:gridCol w="675727">
                  <a:extLst>
                    <a:ext uri="{9D8B030D-6E8A-4147-A177-3AD203B41FA5}">
                      <a16:colId xmlns:a16="http://schemas.microsoft.com/office/drawing/2014/main" val="3473089196"/>
                    </a:ext>
                  </a:extLst>
                </a:gridCol>
                <a:gridCol w="675727">
                  <a:extLst>
                    <a:ext uri="{9D8B030D-6E8A-4147-A177-3AD203B41FA5}">
                      <a16:colId xmlns:a16="http://schemas.microsoft.com/office/drawing/2014/main" val="3647812284"/>
                    </a:ext>
                  </a:extLst>
                </a:gridCol>
                <a:gridCol w="675727">
                  <a:extLst>
                    <a:ext uri="{9D8B030D-6E8A-4147-A177-3AD203B41FA5}">
                      <a16:colId xmlns:a16="http://schemas.microsoft.com/office/drawing/2014/main" val="1910403605"/>
                    </a:ext>
                  </a:extLst>
                </a:gridCol>
                <a:gridCol w="675727">
                  <a:extLst>
                    <a:ext uri="{9D8B030D-6E8A-4147-A177-3AD203B41FA5}">
                      <a16:colId xmlns:a16="http://schemas.microsoft.com/office/drawing/2014/main" val="2510647329"/>
                    </a:ext>
                  </a:extLst>
                </a:gridCol>
                <a:gridCol w="675727">
                  <a:extLst>
                    <a:ext uri="{9D8B030D-6E8A-4147-A177-3AD203B41FA5}">
                      <a16:colId xmlns:a16="http://schemas.microsoft.com/office/drawing/2014/main" val="2694700740"/>
                    </a:ext>
                  </a:extLst>
                </a:gridCol>
              </a:tblGrid>
              <a:tr h="308675">
                <a:tc>
                  <a:txBody>
                    <a:bodyPr/>
                    <a:lstStyle/>
                    <a:p>
                      <a:pPr algn="ctr" fontAlgn="b"/>
                      <a:r>
                        <a:rPr lang="en-US" sz="1100" b="1" u="none" strike="noStrike">
                          <a:solidFill>
                            <a:schemeClr val="bg1"/>
                          </a:solidFill>
                          <a:effectLst/>
                        </a:rPr>
                        <a:t>Section Thickness</a:t>
                      </a:r>
                      <a:endParaRPr lang="en-US" sz="1100" b="1" i="0" u="none" strike="noStrike">
                        <a:solidFill>
                          <a:schemeClr val="bg1"/>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fontAlgn="b"/>
                      <a:r>
                        <a:rPr lang="en-US" sz="1100" b="1" u="none" strike="noStrike">
                          <a:solidFill>
                            <a:schemeClr val="accent1">
                              <a:lumMod val="50000"/>
                            </a:schemeClr>
                          </a:solidFill>
                          <a:effectLst/>
                        </a:rPr>
                        <a:t>Sth1</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Sth2</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Sth3</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Sth4</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Sth5</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Sth6</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Sth7</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Sth8</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Sth9</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Sth10</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Sth11</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Sth12</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Sth13</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Sth14</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b="1" u="none" strike="noStrike">
                          <a:solidFill>
                            <a:schemeClr val="accent1">
                              <a:lumMod val="50000"/>
                            </a:schemeClr>
                          </a:solidFill>
                          <a:effectLst/>
                        </a:rPr>
                        <a:t>Sth15</a:t>
                      </a:r>
                      <a:endParaRPr lang="en-US" sz="1100" b="1" i="0" u="none" strike="noStrike">
                        <a:solidFill>
                          <a:schemeClr val="accent1">
                            <a:lumMod val="50000"/>
                          </a:schemeClr>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67048113"/>
                  </a:ext>
                </a:extLst>
              </a:tr>
              <a:tr h="308675">
                <a:tc>
                  <a:txBody>
                    <a:bodyPr/>
                    <a:lstStyle/>
                    <a:p>
                      <a:pPr algn="ctr" fontAlgn="b"/>
                      <a:r>
                        <a:rPr lang="en-US" sz="1100" b="1" u="none" strike="noStrike">
                          <a:solidFill>
                            <a:schemeClr val="bg1"/>
                          </a:solidFill>
                          <a:effectLst/>
                        </a:rPr>
                        <a:t>Value</a:t>
                      </a:r>
                      <a:r>
                        <a:rPr lang="en-US" sz="1100" b="1" u="none" strike="noStrike" baseline="30000">
                          <a:solidFill>
                            <a:schemeClr val="bg1"/>
                          </a:solidFill>
                          <a:effectLst/>
                        </a:rPr>
                        <a:t>1</a:t>
                      </a:r>
                      <a:endParaRPr lang="en-US" sz="1100" b="1" i="0" u="none" strike="noStrike">
                        <a:solidFill>
                          <a:schemeClr val="bg1"/>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50000"/>
                      </a:schemeClr>
                    </a:solidFill>
                  </a:tcPr>
                </a:tc>
                <a:tc>
                  <a:txBody>
                    <a:bodyPr/>
                    <a:lstStyle/>
                    <a:p>
                      <a:pPr algn="ctr" fontAlgn="b"/>
                      <a:r>
                        <a:rPr lang="en-US" sz="1100" u="none" strike="noStrike">
                          <a:effectLst/>
                        </a:rPr>
                        <a:t>0.2499</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0.2374</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0.27</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0.2786</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0.2793</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0.2799</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0.2784</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0.288</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0.3156</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0.3129</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0.3046</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0.252</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0.2016</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0.2069</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tc>
                  <a:txBody>
                    <a:bodyPr/>
                    <a:lstStyle/>
                    <a:p>
                      <a:pPr algn="ctr" fontAlgn="b"/>
                      <a:r>
                        <a:rPr lang="en-US" sz="1100" u="none" strike="noStrike">
                          <a:effectLst/>
                        </a:rPr>
                        <a:t>0.2133</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229025699"/>
                  </a:ext>
                </a:extLst>
              </a:tr>
            </a:tbl>
          </a:graphicData>
        </a:graphic>
      </p:graphicFrame>
      <p:graphicFrame>
        <p:nvGraphicFramePr>
          <p:cNvPr id="12" name="Chart 11">
            <a:extLst>
              <a:ext uri="{FF2B5EF4-FFF2-40B4-BE49-F238E27FC236}">
                <a16:creationId xmlns:a16="http://schemas.microsoft.com/office/drawing/2014/main" id="{5C5BAF6F-89FE-EF79-B003-8839E8D3D2E5}"/>
              </a:ext>
            </a:extLst>
          </p:cNvPr>
          <p:cNvGraphicFramePr/>
          <p:nvPr>
            <p:extLst>
              <p:ext uri="{D42A27DB-BD31-4B8C-83A1-F6EECF244321}">
                <p14:modId xmlns:p14="http://schemas.microsoft.com/office/powerpoint/2010/main" val="658882601"/>
              </p:ext>
            </p:extLst>
          </p:nvPr>
        </p:nvGraphicFramePr>
        <p:xfrm>
          <a:off x="7558810" y="3149606"/>
          <a:ext cx="2383678" cy="297461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 name="Chart 12">
            <a:extLst>
              <a:ext uri="{FF2B5EF4-FFF2-40B4-BE49-F238E27FC236}">
                <a16:creationId xmlns:a16="http://schemas.microsoft.com/office/drawing/2014/main" id="{552753BB-838F-6E06-5813-5074770B12CC}"/>
              </a:ext>
            </a:extLst>
          </p:cNvPr>
          <p:cNvGraphicFramePr/>
          <p:nvPr>
            <p:extLst>
              <p:ext uri="{D42A27DB-BD31-4B8C-83A1-F6EECF244321}">
                <p14:modId xmlns:p14="http://schemas.microsoft.com/office/powerpoint/2010/main" val="2780570865"/>
              </p:ext>
            </p:extLst>
          </p:nvPr>
        </p:nvGraphicFramePr>
        <p:xfrm>
          <a:off x="10092191" y="3149606"/>
          <a:ext cx="1628756" cy="2974611"/>
        </p:xfrm>
        <a:graphic>
          <a:graphicData uri="http://schemas.openxmlformats.org/drawingml/2006/chart">
            <c:chart xmlns:c="http://schemas.openxmlformats.org/drawingml/2006/chart" xmlns:r="http://schemas.openxmlformats.org/officeDocument/2006/relationships" r:id="rId6"/>
          </a:graphicData>
        </a:graphic>
      </p:graphicFrame>
      <p:sp>
        <p:nvSpPr>
          <p:cNvPr id="14" name="Rectangle 13">
            <a:extLst>
              <a:ext uri="{FF2B5EF4-FFF2-40B4-BE49-F238E27FC236}">
                <a16:creationId xmlns:a16="http://schemas.microsoft.com/office/drawing/2014/main" id="{56A79FB6-3CE9-0CBE-96D7-928095519716}"/>
              </a:ext>
            </a:extLst>
          </p:cNvPr>
          <p:cNvSpPr/>
          <p:nvPr/>
        </p:nvSpPr>
        <p:spPr>
          <a:xfrm>
            <a:off x="452582" y="2807860"/>
            <a:ext cx="6954058" cy="341746"/>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200" b="1">
                <a:solidFill>
                  <a:schemeClr val="accent1">
                    <a:lumMod val="50000"/>
                  </a:schemeClr>
                </a:solidFill>
              </a:rPr>
              <a:t>Thermal Expansion (%)</a:t>
            </a:r>
          </a:p>
        </p:txBody>
      </p:sp>
      <p:sp>
        <p:nvSpPr>
          <p:cNvPr id="17" name="Rectangle 16">
            <a:extLst>
              <a:ext uri="{FF2B5EF4-FFF2-40B4-BE49-F238E27FC236}">
                <a16:creationId xmlns:a16="http://schemas.microsoft.com/office/drawing/2014/main" id="{B3156238-3FF9-510A-ACC0-0C7919752CC0}"/>
              </a:ext>
            </a:extLst>
          </p:cNvPr>
          <p:cNvSpPr/>
          <p:nvPr/>
        </p:nvSpPr>
        <p:spPr>
          <a:xfrm>
            <a:off x="7559579" y="2807860"/>
            <a:ext cx="2379672" cy="341746"/>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200" b="1">
                <a:solidFill>
                  <a:schemeClr val="accent1">
                    <a:lumMod val="50000"/>
                  </a:schemeClr>
                </a:solidFill>
              </a:rPr>
              <a:t>Burst Properties </a:t>
            </a:r>
          </a:p>
        </p:txBody>
      </p:sp>
      <p:sp>
        <p:nvSpPr>
          <p:cNvPr id="18" name="Rectangle 17">
            <a:extLst>
              <a:ext uri="{FF2B5EF4-FFF2-40B4-BE49-F238E27FC236}">
                <a16:creationId xmlns:a16="http://schemas.microsoft.com/office/drawing/2014/main" id="{7AC14100-7C1E-04B5-ED2A-7C7E7A030922}"/>
              </a:ext>
            </a:extLst>
          </p:cNvPr>
          <p:cNvSpPr/>
          <p:nvPr/>
        </p:nvSpPr>
        <p:spPr>
          <a:xfrm>
            <a:off x="10088496" y="2807860"/>
            <a:ext cx="1628756" cy="341746"/>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200" b="1">
                <a:solidFill>
                  <a:schemeClr val="accent1">
                    <a:lumMod val="50000"/>
                  </a:schemeClr>
                </a:solidFill>
              </a:rPr>
              <a:t>Empty Top Load (N)</a:t>
            </a:r>
          </a:p>
        </p:txBody>
      </p:sp>
      <p:sp>
        <p:nvSpPr>
          <p:cNvPr id="21" name="TextBox 20">
            <a:extLst>
              <a:ext uri="{FF2B5EF4-FFF2-40B4-BE49-F238E27FC236}">
                <a16:creationId xmlns:a16="http://schemas.microsoft.com/office/drawing/2014/main" id="{29199627-D986-6D97-15E3-0D5F995CF44C}"/>
              </a:ext>
            </a:extLst>
          </p:cNvPr>
          <p:cNvSpPr txBox="1"/>
          <p:nvPr/>
        </p:nvSpPr>
        <p:spPr>
          <a:xfrm>
            <a:off x="4633191" y="1441075"/>
            <a:ext cx="2925618" cy="299184"/>
          </a:xfrm>
          <a:prstGeom prst="rect">
            <a:avLst/>
          </a:prstGeom>
          <a:noFill/>
        </p:spPr>
        <p:txBody>
          <a:bodyPr wrap="square">
            <a:spAutoFit/>
          </a:bodyPr>
          <a:lstStyle/>
          <a:p>
            <a:pPr algn="ctr">
              <a:lnSpc>
                <a:spcPct val="120000"/>
              </a:lnSpc>
            </a:pPr>
            <a:r>
              <a:rPr lang="en-US" sz="1200" b="1" u="sng">
                <a:solidFill>
                  <a:schemeClr val="accent1">
                    <a:lumMod val="50000"/>
                  </a:schemeClr>
                </a:solidFill>
              </a:rPr>
              <a:t>Model Input</a:t>
            </a:r>
          </a:p>
        </p:txBody>
      </p:sp>
      <p:sp>
        <p:nvSpPr>
          <p:cNvPr id="25" name="TextBox 24">
            <a:extLst>
              <a:ext uri="{FF2B5EF4-FFF2-40B4-BE49-F238E27FC236}">
                <a16:creationId xmlns:a16="http://schemas.microsoft.com/office/drawing/2014/main" id="{1B45A80E-B568-76CF-4789-2FA98672FC2C}"/>
              </a:ext>
            </a:extLst>
          </p:cNvPr>
          <p:cNvSpPr txBox="1"/>
          <p:nvPr/>
        </p:nvSpPr>
        <p:spPr>
          <a:xfrm>
            <a:off x="4623126" y="2455823"/>
            <a:ext cx="2925618" cy="299184"/>
          </a:xfrm>
          <a:prstGeom prst="rect">
            <a:avLst/>
          </a:prstGeom>
          <a:noFill/>
        </p:spPr>
        <p:txBody>
          <a:bodyPr wrap="square">
            <a:spAutoFit/>
          </a:bodyPr>
          <a:lstStyle/>
          <a:p>
            <a:pPr algn="ctr">
              <a:lnSpc>
                <a:spcPct val="120000"/>
              </a:lnSpc>
            </a:pPr>
            <a:r>
              <a:rPr lang="en-US" sz="1200" b="1" u="sng">
                <a:solidFill>
                  <a:schemeClr val="accent1">
                    <a:lumMod val="50000"/>
                  </a:schemeClr>
                </a:solidFill>
              </a:rPr>
              <a:t>What-if Model Output</a:t>
            </a:r>
          </a:p>
        </p:txBody>
      </p:sp>
    </p:spTree>
    <p:extLst>
      <p:ext uri="{BB962C8B-B14F-4D97-AF65-F5344CB8AC3E}">
        <p14:creationId xmlns:p14="http://schemas.microsoft.com/office/powerpoint/2010/main" val="1000979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8AC4AB-4005-68FF-AA5C-98A0373F3C24}"/>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B1AE22B1-20C7-CBDE-8C6A-83247419AFB0}"/>
              </a:ext>
            </a:extLst>
          </p:cNvPr>
          <p:cNvSpPr>
            <a:spLocks noGrp="1"/>
          </p:cNvSpPr>
          <p:nvPr>
            <p:ph type="title"/>
          </p:nvPr>
        </p:nvSpPr>
        <p:spPr/>
        <p:txBody>
          <a:bodyPr>
            <a:normAutofit fontScale="90000"/>
          </a:bodyPr>
          <a:lstStyle/>
          <a:p>
            <a:br>
              <a:rPr lang="en-US"/>
            </a:br>
            <a:br>
              <a:rPr lang="en-US"/>
            </a:br>
            <a:endParaRPr lang="en-US"/>
          </a:p>
        </p:txBody>
      </p:sp>
      <p:sp>
        <p:nvSpPr>
          <p:cNvPr id="18" name="Title 1">
            <a:extLst>
              <a:ext uri="{FF2B5EF4-FFF2-40B4-BE49-F238E27FC236}">
                <a16:creationId xmlns:a16="http://schemas.microsoft.com/office/drawing/2014/main" id="{35F8DC2F-1B90-95C0-123C-4B20FC2FB3CB}"/>
              </a:ext>
            </a:extLst>
          </p:cNvPr>
          <p:cNvSpPr txBox="1">
            <a:spLocks/>
          </p:cNvSpPr>
          <p:nvPr/>
        </p:nvSpPr>
        <p:spPr>
          <a:xfrm>
            <a:off x="362309" y="165067"/>
            <a:ext cx="11447253" cy="71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rgbClr val="2F5597"/>
              </a:solidFill>
              <a:latin typeface="Arial Black" panose="020B0A04020102020204" pitchFamily="34" charset="0"/>
            </a:endParaRPr>
          </a:p>
        </p:txBody>
      </p:sp>
      <p:sp>
        <p:nvSpPr>
          <p:cNvPr id="19" name="Rectangle 18">
            <a:extLst>
              <a:ext uri="{FF2B5EF4-FFF2-40B4-BE49-F238E27FC236}">
                <a16:creationId xmlns:a16="http://schemas.microsoft.com/office/drawing/2014/main" id="{92AF58F3-2B59-E9FB-DCAB-A4989E07F6FC}"/>
              </a:ext>
            </a:extLst>
          </p:cNvPr>
          <p:cNvSpPr/>
          <p:nvPr/>
        </p:nvSpPr>
        <p:spPr>
          <a:xfrm>
            <a:off x="0" y="4965234"/>
            <a:ext cx="6733594" cy="9681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2F5597"/>
                </a:solidFill>
                <a:latin typeface="Arial Black" panose="020B0A04020102020204" pitchFamily="34" charset="0"/>
              </a:rPr>
              <a:t>Detailed Model Development Process</a:t>
            </a:r>
          </a:p>
        </p:txBody>
      </p:sp>
      <p:pic>
        <p:nvPicPr>
          <p:cNvPr id="3" name="Picture 2" descr="A blue text on a black background&#10;&#10;Description automatically generated">
            <a:extLst>
              <a:ext uri="{FF2B5EF4-FFF2-40B4-BE49-F238E27FC236}">
                <a16:creationId xmlns:a16="http://schemas.microsoft.com/office/drawing/2014/main" id="{A0EAFEE7-FD35-DB05-F361-238FAAC4479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42160" y="1690688"/>
            <a:ext cx="7366000" cy="2118327"/>
          </a:xfrm>
          <a:prstGeom prst="rect">
            <a:avLst/>
          </a:prstGeom>
        </p:spPr>
      </p:pic>
    </p:spTree>
    <p:extLst>
      <p:ext uri="{BB962C8B-B14F-4D97-AF65-F5344CB8AC3E}">
        <p14:creationId xmlns:p14="http://schemas.microsoft.com/office/powerpoint/2010/main" val="2320467155"/>
      </p:ext>
    </p:extLst>
  </p:cSld>
  <p:clrMapOvr>
    <a:masterClrMapping/>
  </p:clrMapOvr>
  <mc:AlternateContent xmlns:mc="http://schemas.openxmlformats.org/markup-compatibility/2006" xmlns:p14="http://schemas.microsoft.com/office/powerpoint/2010/main">
    <mc:Choice Requires="p14">
      <p:transition spd="slow" p14:dur="2000" advTm="1801"/>
    </mc:Choice>
    <mc:Fallback xmlns="">
      <p:transition spd="slow" advTm="1801"/>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15100-111A-5797-ED7F-43E49127F093}"/>
            </a:ext>
          </a:extLst>
        </p:cNvPr>
        <p:cNvGrpSpPr/>
        <p:nvPr/>
      </p:nvGrpSpPr>
      <p:grpSpPr>
        <a:xfrm>
          <a:off x="0" y="0"/>
          <a:ext cx="0" cy="0"/>
          <a:chOff x="0" y="0"/>
          <a:chExt cx="0" cy="0"/>
        </a:xfrm>
      </p:grpSpPr>
      <p:pic>
        <p:nvPicPr>
          <p:cNvPr id="12" name="Picture 11" descr="A graph of a graph with numbers&#10;&#10;Description automatically generated with medium confidence">
            <a:extLst>
              <a:ext uri="{FF2B5EF4-FFF2-40B4-BE49-F238E27FC236}">
                <a16:creationId xmlns:a16="http://schemas.microsoft.com/office/drawing/2014/main" id="{6AFDE486-5E03-F79A-68FA-AE4578177644}"/>
              </a:ext>
            </a:extLst>
          </p:cNvPr>
          <p:cNvPicPr>
            <a:picLocks noChangeAspect="1"/>
          </p:cNvPicPr>
          <p:nvPr/>
        </p:nvPicPr>
        <p:blipFill>
          <a:blip r:embed="rId3">
            <a:extLst>
              <a:ext uri="{28A0092B-C50C-407E-A947-70E740481C1C}">
                <a14:useLocalDpi xmlns:a14="http://schemas.microsoft.com/office/drawing/2010/main" val="0"/>
              </a:ext>
            </a:extLst>
          </a:blip>
          <a:srcRect t="9134"/>
          <a:stretch/>
        </p:blipFill>
        <p:spPr>
          <a:xfrm>
            <a:off x="482164" y="3007472"/>
            <a:ext cx="5059141" cy="3261887"/>
          </a:xfrm>
          <a:prstGeom prst="rect">
            <a:avLst/>
          </a:prstGeom>
        </p:spPr>
      </p:pic>
      <p:sp>
        <p:nvSpPr>
          <p:cNvPr id="2" name="Title 1">
            <a:extLst>
              <a:ext uri="{FF2B5EF4-FFF2-40B4-BE49-F238E27FC236}">
                <a16:creationId xmlns:a16="http://schemas.microsoft.com/office/drawing/2014/main" id="{352CD250-3F18-22E4-4642-A92F4D5BC4FF}"/>
              </a:ext>
            </a:extLst>
          </p:cNvPr>
          <p:cNvSpPr>
            <a:spLocks noGrp="1"/>
          </p:cNvSpPr>
          <p:nvPr>
            <p:ph type="title"/>
          </p:nvPr>
        </p:nvSpPr>
        <p:spPr>
          <a:xfrm>
            <a:off x="362309" y="165067"/>
            <a:ext cx="11478709" cy="712735"/>
          </a:xfrm>
        </p:spPr>
        <p:txBody>
          <a:bodyPr>
            <a:normAutofit/>
          </a:bodyPr>
          <a:lstStyle/>
          <a:p>
            <a:r>
              <a:rPr lang="en-US" sz="1900" b="1">
                <a:solidFill>
                  <a:srgbClr val="2F5597"/>
                </a:solidFill>
                <a:latin typeface="Arial Black" panose="020B0A04020102020204" pitchFamily="34" charset="0"/>
              </a:rPr>
              <a:t>For </a:t>
            </a:r>
            <a:r>
              <a:rPr lang="en-US" sz="1900" b="1" u="sng">
                <a:solidFill>
                  <a:srgbClr val="2F5597"/>
                </a:solidFill>
                <a:latin typeface="Arial Black" panose="020B0A04020102020204" pitchFamily="34" charset="0"/>
              </a:rPr>
              <a:t>Upper Bumper Expansion</a:t>
            </a:r>
            <a:r>
              <a:rPr lang="en-US" sz="1900" b="1">
                <a:solidFill>
                  <a:srgbClr val="2F5597"/>
                </a:solidFill>
                <a:latin typeface="Arial Black" panose="020B0A04020102020204" pitchFamily="34" charset="0"/>
              </a:rPr>
              <a:t>, Sth1, Sth2, Sth3, Sth4, and Sth5 exhibited the </a:t>
            </a:r>
            <a:br>
              <a:rPr lang="en-US" sz="1900" b="1">
                <a:solidFill>
                  <a:srgbClr val="2F5597"/>
                </a:solidFill>
                <a:latin typeface="Arial Black" panose="020B0A04020102020204" pitchFamily="34" charset="0"/>
              </a:rPr>
            </a:br>
            <a:r>
              <a:rPr lang="en-US" sz="1900" b="1">
                <a:solidFill>
                  <a:srgbClr val="2F5597"/>
                </a:solidFill>
                <a:latin typeface="Arial Black" panose="020B0A04020102020204" pitchFamily="34" charset="0"/>
              </a:rPr>
              <a:t>highest correlations, so these variables were chosen for baseline modeling.</a:t>
            </a:r>
          </a:p>
        </p:txBody>
      </p:sp>
      <p:sp>
        <p:nvSpPr>
          <p:cNvPr id="34" name="Slide Number Placeholder 3">
            <a:extLst>
              <a:ext uri="{FF2B5EF4-FFF2-40B4-BE49-F238E27FC236}">
                <a16:creationId xmlns:a16="http://schemas.microsoft.com/office/drawing/2014/main" id="{9C26F43C-A7BD-DF1D-7973-C25865A86D5F}"/>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12</a:t>
            </a:fld>
            <a:endParaRPr lang="uk-UA" sz="1100">
              <a:latin typeface="Arial" panose="020B0604020202020204"/>
            </a:endParaRPr>
          </a:p>
        </p:txBody>
      </p:sp>
      <p:sp>
        <p:nvSpPr>
          <p:cNvPr id="6" name="Rectangle 5">
            <a:extLst>
              <a:ext uri="{FF2B5EF4-FFF2-40B4-BE49-F238E27FC236}">
                <a16:creationId xmlns:a16="http://schemas.microsoft.com/office/drawing/2014/main" id="{A5052F7B-5207-A296-F4B7-10064D45FD2D}"/>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The slide emphasizes selecting variables with high correlation to the target variable while excluding highly correlated input variables to prevent multicollinearity. This ensures more accurate baseline modeling for Upper Panel Thermal Expansion.</a:t>
            </a:r>
          </a:p>
        </p:txBody>
      </p:sp>
      <p:sp>
        <p:nvSpPr>
          <p:cNvPr id="3" name="Rectangle: Rounded Corners 19">
            <a:extLst>
              <a:ext uri="{FF2B5EF4-FFF2-40B4-BE49-F238E27FC236}">
                <a16:creationId xmlns:a16="http://schemas.microsoft.com/office/drawing/2014/main" id="{25BED061-52EE-4C25-A769-EFF91D57DD29}"/>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Upper Bumper Exp.</a:t>
            </a:r>
          </a:p>
        </p:txBody>
      </p:sp>
      <p:sp>
        <p:nvSpPr>
          <p:cNvPr id="38" name="Footer Placeholder 2">
            <a:extLst>
              <a:ext uri="{FF2B5EF4-FFF2-40B4-BE49-F238E27FC236}">
                <a16:creationId xmlns:a16="http://schemas.microsoft.com/office/drawing/2014/main" id="{B44DA97D-B604-1845-1D5E-5DE22C0CB1F4}"/>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1: </a:t>
            </a:r>
            <a:r>
              <a:rPr lang="en-US" sz="900">
                <a:cs typeface="Arial" pitchFamily="34" charset="0"/>
              </a:rPr>
              <a:t>Correlation &gt; |0.6| is considered as high correlation in our analysis.</a:t>
            </a:r>
          </a:p>
        </p:txBody>
      </p:sp>
      <p:sp>
        <p:nvSpPr>
          <p:cNvPr id="5" name="Content Placeholder 4">
            <a:extLst>
              <a:ext uri="{FF2B5EF4-FFF2-40B4-BE49-F238E27FC236}">
                <a16:creationId xmlns:a16="http://schemas.microsoft.com/office/drawing/2014/main" id="{2080EF6E-A18D-2391-8B57-18897B76668E}"/>
              </a:ext>
            </a:extLst>
          </p:cNvPr>
          <p:cNvSpPr>
            <a:spLocks noGrp="1"/>
          </p:cNvSpPr>
          <p:nvPr>
            <p:ph idx="1"/>
          </p:nvPr>
        </p:nvSpPr>
        <p:spPr>
          <a:xfrm flipH="1" flipV="1">
            <a:off x="11353800" y="6176962"/>
            <a:ext cx="1712976" cy="1229677"/>
          </a:xfrm>
        </p:spPr>
        <p:txBody>
          <a:bodyPr/>
          <a:lstStyle/>
          <a:p>
            <a:endParaRPr lang="en-US"/>
          </a:p>
          <a:p>
            <a:endParaRPr lang="en-US"/>
          </a:p>
        </p:txBody>
      </p:sp>
      <p:graphicFrame>
        <p:nvGraphicFramePr>
          <p:cNvPr id="8" name="Table 7">
            <a:extLst>
              <a:ext uri="{FF2B5EF4-FFF2-40B4-BE49-F238E27FC236}">
                <a16:creationId xmlns:a16="http://schemas.microsoft.com/office/drawing/2014/main" id="{0075E5B9-0402-E91C-4252-71C3983718F0}"/>
              </a:ext>
            </a:extLst>
          </p:cNvPr>
          <p:cNvGraphicFramePr>
            <a:graphicFrameLocks noGrp="1"/>
          </p:cNvGraphicFramePr>
          <p:nvPr>
            <p:extLst>
              <p:ext uri="{D42A27DB-BD31-4B8C-83A1-F6EECF244321}">
                <p14:modId xmlns:p14="http://schemas.microsoft.com/office/powerpoint/2010/main" val="2862222891"/>
              </p:ext>
            </p:extLst>
          </p:nvPr>
        </p:nvGraphicFramePr>
        <p:xfrm>
          <a:off x="487273" y="1793210"/>
          <a:ext cx="5313758" cy="548640"/>
        </p:xfrm>
        <a:graphic>
          <a:graphicData uri="http://schemas.openxmlformats.org/drawingml/2006/table">
            <a:tbl>
              <a:tblPr firstRow="1" bandRow="1">
                <a:tableStyleId>{5C22544A-7EE6-4342-B048-85BDC9FD1C3A}</a:tableStyleId>
              </a:tblPr>
              <a:tblGrid>
                <a:gridCol w="1243524">
                  <a:extLst>
                    <a:ext uri="{9D8B030D-6E8A-4147-A177-3AD203B41FA5}">
                      <a16:colId xmlns:a16="http://schemas.microsoft.com/office/drawing/2014/main" val="765089991"/>
                    </a:ext>
                  </a:extLst>
                </a:gridCol>
                <a:gridCol w="4070234">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sth1, sth2, sth3…….. sth15 </a:t>
                      </a:r>
                      <a:r>
                        <a:rPr lang="en-US" sz="1100" b="0">
                          <a:solidFill>
                            <a:schemeClr val="accent1">
                              <a:lumMod val="50000"/>
                            </a:schemeClr>
                          </a:solidFill>
                        </a:rPr>
                        <a:t>(Section Thicknesses)</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r>
                        <a:rPr lang="en-US" sz="1100" b="1">
                          <a:solidFill>
                            <a:schemeClr val="accent1">
                              <a:lumMod val="50000"/>
                            </a:schemeClr>
                          </a:solidFill>
                        </a:rPr>
                        <a:t>Upper Bumper Thermal Expansion</a:t>
                      </a:r>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13" name="TextBox 12">
            <a:extLst>
              <a:ext uri="{FF2B5EF4-FFF2-40B4-BE49-F238E27FC236}">
                <a16:creationId xmlns:a16="http://schemas.microsoft.com/office/drawing/2014/main" id="{FD377346-FAAE-71F6-8CE8-9DD112C50AF1}"/>
              </a:ext>
            </a:extLst>
          </p:cNvPr>
          <p:cNvSpPr txBox="1"/>
          <p:nvPr/>
        </p:nvSpPr>
        <p:spPr>
          <a:xfrm>
            <a:off x="391804" y="1440924"/>
            <a:ext cx="3458708" cy="276999"/>
          </a:xfrm>
          <a:prstGeom prst="rect">
            <a:avLst/>
          </a:prstGeom>
          <a:noFill/>
        </p:spPr>
        <p:txBody>
          <a:bodyPr wrap="square">
            <a:spAutoFit/>
          </a:bodyPr>
          <a:lstStyle/>
          <a:p>
            <a:r>
              <a:rPr lang="en-US" sz="1200" u="sng">
                <a:solidFill>
                  <a:schemeClr val="tx1">
                    <a:lumMod val="65000"/>
                    <a:lumOff val="35000"/>
                  </a:schemeClr>
                </a:solidFill>
              </a:rPr>
              <a:t>1. Model Input &amp; Target Variables</a:t>
            </a:r>
          </a:p>
        </p:txBody>
      </p:sp>
      <p:sp>
        <p:nvSpPr>
          <p:cNvPr id="4" name="TextBox 3">
            <a:extLst>
              <a:ext uri="{FF2B5EF4-FFF2-40B4-BE49-F238E27FC236}">
                <a16:creationId xmlns:a16="http://schemas.microsoft.com/office/drawing/2014/main" id="{B2960CA8-1BC4-B41E-A9A0-F483F7126C64}"/>
              </a:ext>
            </a:extLst>
          </p:cNvPr>
          <p:cNvSpPr txBox="1"/>
          <p:nvPr/>
        </p:nvSpPr>
        <p:spPr>
          <a:xfrm>
            <a:off x="487273" y="2580372"/>
            <a:ext cx="4029864" cy="276999"/>
          </a:xfrm>
          <a:prstGeom prst="rect">
            <a:avLst/>
          </a:prstGeom>
          <a:noFill/>
        </p:spPr>
        <p:txBody>
          <a:bodyPr wrap="square">
            <a:spAutoFit/>
          </a:bodyPr>
          <a:lstStyle/>
          <a:p>
            <a:r>
              <a:rPr lang="en-US" sz="1200" u="sng">
                <a:solidFill>
                  <a:schemeClr val="tx1">
                    <a:lumMod val="65000"/>
                    <a:lumOff val="35000"/>
                  </a:schemeClr>
                </a:solidFill>
              </a:rPr>
              <a:t>2. Correlation b/w Input &amp; Target Variable</a:t>
            </a:r>
          </a:p>
        </p:txBody>
      </p:sp>
      <p:sp>
        <p:nvSpPr>
          <p:cNvPr id="20" name="Rectangle 19">
            <a:extLst>
              <a:ext uri="{FF2B5EF4-FFF2-40B4-BE49-F238E27FC236}">
                <a16:creationId xmlns:a16="http://schemas.microsoft.com/office/drawing/2014/main" id="{5BE97C15-B53B-637D-5323-D4484889D26A}"/>
              </a:ext>
            </a:extLst>
          </p:cNvPr>
          <p:cNvSpPr/>
          <p:nvPr/>
        </p:nvSpPr>
        <p:spPr>
          <a:xfrm>
            <a:off x="1071716" y="4817094"/>
            <a:ext cx="3765460" cy="970913"/>
          </a:xfrm>
          <a:prstGeom prst="rect">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1908101-D1CC-D101-2761-F5E948141418}"/>
              </a:ext>
            </a:extLst>
          </p:cNvPr>
          <p:cNvSpPr/>
          <p:nvPr/>
        </p:nvSpPr>
        <p:spPr>
          <a:xfrm>
            <a:off x="6701471" y="4136909"/>
            <a:ext cx="1372665" cy="342492"/>
          </a:xfrm>
          <a:prstGeom prst="rect">
            <a:avLst/>
          </a:prstGeom>
          <a:solidFill>
            <a:schemeClr val="accent2">
              <a:lumMod val="20000"/>
              <a:lumOff val="80000"/>
            </a:schemeClr>
          </a:solid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rgbClr val="C00000"/>
                </a:solidFill>
              </a:rPr>
              <a:t>High –</a:t>
            </a:r>
            <a:r>
              <a:rPr lang="en-US" sz="900" b="1" err="1">
                <a:solidFill>
                  <a:srgbClr val="C00000"/>
                </a:solidFill>
              </a:rPr>
              <a:t>ve</a:t>
            </a:r>
            <a:r>
              <a:rPr lang="en-US" sz="900" b="1">
                <a:solidFill>
                  <a:srgbClr val="C00000"/>
                </a:solidFill>
              </a:rPr>
              <a:t> correlation</a:t>
            </a:r>
            <a:r>
              <a:rPr lang="en-US" sz="900" b="1" baseline="30000">
                <a:solidFill>
                  <a:srgbClr val="C00000"/>
                </a:solidFill>
              </a:rPr>
              <a:t>1</a:t>
            </a:r>
            <a:r>
              <a:rPr lang="en-US" sz="900" b="1">
                <a:solidFill>
                  <a:srgbClr val="C00000"/>
                </a:solidFill>
              </a:rPr>
              <a:t> </a:t>
            </a:r>
          </a:p>
        </p:txBody>
      </p:sp>
      <p:sp>
        <p:nvSpPr>
          <p:cNvPr id="22" name="TextBox 21">
            <a:extLst>
              <a:ext uri="{FF2B5EF4-FFF2-40B4-BE49-F238E27FC236}">
                <a16:creationId xmlns:a16="http://schemas.microsoft.com/office/drawing/2014/main" id="{E8655451-F1C4-6DFF-1FC5-36E0413DD251}"/>
              </a:ext>
            </a:extLst>
          </p:cNvPr>
          <p:cNvSpPr txBox="1"/>
          <p:nvPr/>
        </p:nvSpPr>
        <p:spPr>
          <a:xfrm>
            <a:off x="6326558" y="1439223"/>
            <a:ext cx="4029864" cy="276999"/>
          </a:xfrm>
          <a:prstGeom prst="rect">
            <a:avLst/>
          </a:prstGeom>
          <a:noFill/>
        </p:spPr>
        <p:txBody>
          <a:bodyPr wrap="square">
            <a:spAutoFit/>
          </a:bodyPr>
          <a:lstStyle/>
          <a:p>
            <a:r>
              <a:rPr lang="en-US" sz="1200" u="sng">
                <a:solidFill>
                  <a:schemeClr val="tx1">
                    <a:lumMod val="65000"/>
                    <a:lumOff val="35000"/>
                  </a:schemeClr>
                </a:solidFill>
              </a:rPr>
              <a:t>3. Variable Selection for Baseline Models</a:t>
            </a:r>
          </a:p>
        </p:txBody>
      </p:sp>
      <p:cxnSp>
        <p:nvCxnSpPr>
          <p:cNvPr id="28" name="Straight Connector 27">
            <a:extLst>
              <a:ext uri="{FF2B5EF4-FFF2-40B4-BE49-F238E27FC236}">
                <a16:creationId xmlns:a16="http://schemas.microsoft.com/office/drawing/2014/main" id="{331EA843-DBC0-85FD-BF1E-CADC2BB7F39B}"/>
              </a:ext>
            </a:extLst>
          </p:cNvPr>
          <p:cNvCxnSpPr/>
          <p:nvPr/>
        </p:nvCxnSpPr>
        <p:spPr>
          <a:xfrm>
            <a:off x="6096000" y="207149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BC4FCC71-AB35-928A-1A42-3FC5E1A43F86}"/>
              </a:ext>
            </a:extLst>
          </p:cNvPr>
          <p:cNvSpPr/>
          <p:nvPr/>
        </p:nvSpPr>
        <p:spPr>
          <a:xfrm>
            <a:off x="7526961" y="1793210"/>
            <a:ext cx="4224576" cy="548640"/>
          </a:xfrm>
          <a:prstGeom prst="rect">
            <a:avLst/>
          </a:prstGeom>
          <a:solidFill>
            <a:schemeClr val="accent1">
              <a:lumMod val="20000"/>
              <a:lumOff val="80000"/>
            </a:schemeClr>
          </a:solid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chemeClr val="accent1">
                    <a:lumMod val="50000"/>
                  </a:schemeClr>
                </a:solidFill>
              </a:rPr>
              <a:t>For our baseline models, we chose to include </a:t>
            </a:r>
            <a:r>
              <a:rPr lang="en-US" sz="1200" b="1">
                <a:solidFill>
                  <a:schemeClr val="accent1">
                    <a:lumMod val="50000"/>
                  </a:schemeClr>
                </a:solidFill>
              </a:rPr>
              <a:t>sth1, sth2, sth3, sth4, and sth5 </a:t>
            </a:r>
            <a:r>
              <a:rPr lang="en-US" sz="1200">
                <a:solidFill>
                  <a:schemeClr val="accent1">
                    <a:lumMod val="50000"/>
                  </a:schemeClr>
                </a:solidFill>
              </a:rPr>
              <a:t>for the Upper Panel Thermal Expansion.</a:t>
            </a:r>
          </a:p>
        </p:txBody>
      </p:sp>
      <p:sp>
        <p:nvSpPr>
          <p:cNvPr id="36" name="Rectangle 35">
            <a:extLst>
              <a:ext uri="{FF2B5EF4-FFF2-40B4-BE49-F238E27FC236}">
                <a16:creationId xmlns:a16="http://schemas.microsoft.com/office/drawing/2014/main" id="{E45E8663-44ED-B488-D2F4-42230CFAB030}"/>
              </a:ext>
            </a:extLst>
          </p:cNvPr>
          <p:cNvSpPr/>
          <p:nvPr/>
        </p:nvSpPr>
        <p:spPr>
          <a:xfrm>
            <a:off x="6326558" y="2557677"/>
            <a:ext cx="5424979" cy="276999"/>
          </a:xfrm>
          <a:prstGeom prst="rect">
            <a:avLst/>
          </a:prstGeom>
          <a:no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rgbClr val="C00000"/>
                </a:solidFill>
              </a:rPr>
              <a:t>Why did we drop high correlation metrics like sth10, sth11, sth12, etc.?</a:t>
            </a:r>
          </a:p>
        </p:txBody>
      </p:sp>
      <p:sp>
        <p:nvSpPr>
          <p:cNvPr id="37" name="Rectangle 36">
            <a:extLst>
              <a:ext uri="{FF2B5EF4-FFF2-40B4-BE49-F238E27FC236}">
                <a16:creationId xmlns:a16="http://schemas.microsoft.com/office/drawing/2014/main" id="{0320925C-A743-EE55-A200-ACA314DF0FD0}"/>
              </a:ext>
            </a:extLst>
          </p:cNvPr>
          <p:cNvSpPr/>
          <p:nvPr/>
        </p:nvSpPr>
        <p:spPr>
          <a:xfrm>
            <a:off x="6406503" y="1793210"/>
            <a:ext cx="1120458" cy="548640"/>
          </a:xfrm>
          <a:prstGeom prst="rect">
            <a:avLst/>
          </a:prstGeom>
          <a:solidFill>
            <a:schemeClr val="accent1">
              <a:lumMod val="75000"/>
            </a:schemeClr>
          </a:solid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100" b="1">
                <a:solidFill>
                  <a:schemeClr val="bg1"/>
                </a:solidFill>
              </a:rPr>
              <a:t>Top X Variables</a:t>
            </a:r>
          </a:p>
        </p:txBody>
      </p:sp>
      <p:sp>
        <p:nvSpPr>
          <p:cNvPr id="41" name="Rectangle 40">
            <a:extLst>
              <a:ext uri="{FF2B5EF4-FFF2-40B4-BE49-F238E27FC236}">
                <a16:creationId xmlns:a16="http://schemas.microsoft.com/office/drawing/2014/main" id="{46A40A21-04AC-D231-D9E9-6A0B4950D5BA}"/>
              </a:ext>
            </a:extLst>
          </p:cNvPr>
          <p:cNvSpPr/>
          <p:nvPr/>
        </p:nvSpPr>
        <p:spPr>
          <a:xfrm>
            <a:off x="6326557" y="2906306"/>
            <a:ext cx="5424979" cy="276999"/>
          </a:xfrm>
          <a:prstGeom prst="rect">
            <a:avLst/>
          </a:prstGeom>
          <a:no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chemeClr val="accent1">
                    <a:lumMod val="75000"/>
                  </a:schemeClr>
                </a:solidFill>
              </a:rPr>
              <a:t>For example, correlation between sth11 and rest of the x variables:</a:t>
            </a:r>
          </a:p>
        </p:txBody>
      </p:sp>
      <p:pic>
        <p:nvPicPr>
          <p:cNvPr id="44" name="Picture 43">
            <a:extLst>
              <a:ext uri="{FF2B5EF4-FFF2-40B4-BE49-F238E27FC236}">
                <a16:creationId xmlns:a16="http://schemas.microsoft.com/office/drawing/2014/main" id="{A596BE6A-DF63-10B3-267F-6D30930ABA14}"/>
              </a:ext>
            </a:extLst>
          </p:cNvPr>
          <p:cNvPicPr>
            <a:picLocks noChangeAspect="1"/>
          </p:cNvPicPr>
          <p:nvPr/>
        </p:nvPicPr>
        <p:blipFill>
          <a:blip r:embed="rId4"/>
          <a:srcRect t="18981" r="9325"/>
          <a:stretch/>
        </p:blipFill>
        <p:spPr>
          <a:xfrm>
            <a:off x="6390971" y="3340716"/>
            <a:ext cx="5394960" cy="779066"/>
          </a:xfrm>
          <a:prstGeom prst="rect">
            <a:avLst/>
          </a:prstGeom>
        </p:spPr>
      </p:pic>
      <p:sp>
        <p:nvSpPr>
          <p:cNvPr id="47" name="Rectangle 46">
            <a:extLst>
              <a:ext uri="{FF2B5EF4-FFF2-40B4-BE49-F238E27FC236}">
                <a16:creationId xmlns:a16="http://schemas.microsoft.com/office/drawing/2014/main" id="{3C96BEF1-1773-EC6D-283C-B5711EE6A1C2}"/>
              </a:ext>
            </a:extLst>
          </p:cNvPr>
          <p:cNvSpPr/>
          <p:nvPr/>
        </p:nvSpPr>
        <p:spPr>
          <a:xfrm>
            <a:off x="6701472" y="3269548"/>
            <a:ext cx="1372669" cy="1209853"/>
          </a:xfrm>
          <a:prstGeom prst="rect">
            <a:avLst/>
          </a:prstGeom>
          <a:noFill/>
          <a:ln>
            <a:solidFill>
              <a:srgbClr val="C00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E8489C3-14CF-341E-3EDC-13F275249203}"/>
              </a:ext>
            </a:extLst>
          </p:cNvPr>
          <p:cNvSpPr/>
          <p:nvPr/>
        </p:nvSpPr>
        <p:spPr>
          <a:xfrm>
            <a:off x="3555544" y="4817782"/>
            <a:ext cx="1281632" cy="970913"/>
          </a:xfrm>
          <a:prstGeom prst="rect">
            <a:avLst/>
          </a:prstGeom>
          <a:solidFill>
            <a:schemeClr val="accent6">
              <a:lumMod val="20000"/>
              <a:lumOff val="80000"/>
            </a:schemeClr>
          </a:solidFill>
          <a:ln>
            <a:solidFill>
              <a:schemeClr val="accent5">
                <a:lumMod val="40000"/>
                <a:lumOff val="6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b="1">
                <a:solidFill>
                  <a:schemeClr val="accent6">
                    <a:lumMod val="75000"/>
                  </a:schemeClr>
                </a:solidFill>
              </a:rPr>
              <a:t>Sth1 to Sth5 has high correlation with Upper Bumper Expansion.</a:t>
            </a:r>
          </a:p>
        </p:txBody>
      </p:sp>
      <p:sp>
        <p:nvSpPr>
          <p:cNvPr id="55" name="Rectangle 54">
            <a:extLst>
              <a:ext uri="{FF2B5EF4-FFF2-40B4-BE49-F238E27FC236}">
                <a16:creationId xmlns:a16="http://schemas.microsoft.com/office/drawing/2014/main" id="{6C87B4DA-41E5-F06E-06F6-AD50468171FC}"/>
              </a:ext>
            </a:extLst>
          </p:cNvPr>
          <p:cNvSpPr/>
          <p:nvPr/>
        </p:nvSpPr>
        <p:spPr>
          <a:xfrm>
            <a:off x="6360957" y="4710352"/>
            <a:ext cx="5390579" cy="572550"/>
          </a:xfrm>
          <a:prstGeom prst="rect">
            <a:avLst/>
          </a:prstGeom>
          <a:no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chemeClr val="accent1">
                    <a:lumMod val="75000"/>
                  </a:schemeClr>
                </a:solidFill>
              </a:rPr>
              <a:t>With the weight (w) remaining constant at 20.5g, as the upper section of the bottle becomes thicker, the lower section tends to become thinner. Hence, the –ve correlation.</a:t>
            </a:r>
          </a:p>
        </p:txBody>
      </p:sp>
      <p:sp>
        <p:nvSpPr>
          <p:cNvPr id="56" name="Rectangle 55">
            <a:extLst>
              <a:ext uri="{FF2B5EF4-FFF2-40B4-BE49-F238E27FC236}">
                <a16:creationId xmlns:a16="http://schemas.microsoft.com/office/drawing/2014/main" id="{3CA77C5B-586E-EA0C-945E-22A9C0BD5774}"/>
              </a:ext>
            </a:extLst>
          </p:cNvPr>
          <p:cNvSpPr/>
          <p:nvPr/>
        </p:nvSpPr>
        <p:spPr>
          <a:xfrm>
            <a:off x="6326556" y="5674189"/>
            <a:ext cx="5424979" cy="276999"/>
          </a:xfrm>
          <a:prstGeom prst="rect">
            <a:avLst/>
          </a:prstGeom>
          <a:no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rgbClr val="00B050"/>
                </a:solidFill>
              </a:rPr>
              <a:t>Therefore, to </a:t>
            </a:r>
            <a:r>
              <a:rPr lang="en-US" sz="1200" b="1">
                <a:solidFill>
                  <a:srgbClr val="00B050"/>
                </a:solidFill>
              </a:rPr>
              <a:t>prevent multicollinearity</a:t>
            </a:r>
            <a:r>
              <a:rPr lang="en-US" sz="1200">
                <a:solidFill>
                  <a:srgbClr val="00B050"/>
                </a:solidFill>
              </a:rPr>
              <a:t>, variables that are highly correlated are excluded from the baseline models.</a:t>
            </a:r>
          </a:p>
        </p:txBody>
      </p:sp>
    </p:spTree>
    <p:extLst>
      <p:ext uri="{BB962C8B-B14F-4D97-AF65-F5344CB8AC3E}">
        <p14:creationId xmlns:p14="http://schemas.microsoft.com/office/powerpoint/2010/main" val="875473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31A61-B70E-80C9-778E-3AE4E86B9B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A6242A-4661-0F70-43BD-5DF7AF09916E}"/>
              </a:ext>
            </a:extLst>
          </p:cNvPr>
          <p:cNvSpPr>
            <a:spLocks noGrp="1"/>
          </p:cNvSpPr>
          <p:nvPr>
            <p:ph type="title"/>
          </p:nvPr>
        </p:nvSpPr>
        <p:spPr>
          <a:xfrm>
            <a:off x="362309" y="165067"/>
            <a:ext cx="11478709" cy="712735"/>
          </a:xfrm>
        </p:spPr>
        <p:txBody>
          <a:bodyPr>
            <a:noAutofit/>
          </a:bodyPr>
          <a:lstStyle/>
          <a:p>
            <a:r>
              <a:rPr lang="en-US" sz="1900" b="1">
                <a:solidFill>
                  <a:srgbClr val="2F5597"/>
                </a:solidFill>
                <a:latin typeface="Arial Black"/>
              </a:rPr>
              <a:t>The Random Forest model has been chosen as the best standardized model </a:t>
            </a:r>
            <a:br>
              <a:rPr lang="en-US" sz="1900" b="1">
                <a:latin typeface="Arial Black" panose="020B0A04020102020204" pitchFamily="34" charset="0"/>
              </a:rPr>
            </a:br>
            <a:r>
              <a:rPr lang="en-US" sz="1900" b="1">
                <a:solidFill>
                  <a:srgbClr val="2F5597"/>
                </a:solidFill>
                <a:latin typeface="Arial Black"/>
              </a:rPr>
              <a:t>for </a:t>
            </a:r>
            <a:r>
              <a:rPr lang="en-US" sz="1900" b="1" u="sng">
                <a:solidFill>
                  <a:srgbClr val="2F5597"/>
                </a:solidFill>
                <a:latin typeface="Arial Black"/>
              </a:rPr>
              <a:t>Upper Bumper Expansion</a:t>
            </a:r>
            <a:r>
              <a:rPr lang="en-US" sz="1900" b="1">
                <a:solidFill>
                  <a:srgbClr val="2F5597"/>
                </a:solidFill>
                <a:latin typeface="Arial Black"/>
              </a:rPr>
              <a:t>.</a:t>
            </a:r>
          </a:p>
        </p:txBody>
      </p:sp>
      <p:sp>
        <p:nvSpPr>
          <p:cNvPr id="34" name="Slide Number Placeholder 3">
            <a:extLst>
              <a:ext uri="{FF2B5EF4-FFF2-40B4-BE49-F238E27FC236}">
                <a16:creationId xmlns:a16="http://schemas.microsoft.com/office/drawing/2014/main" id="{C6689885-225B-3A22-4021-19EC79A9EE84}"/>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13</a:t>
            </a:fld>
            <a:endParaRPr lang="uk-UA" sz="1100">
              <a:latin typeface="Arial" panose="020B0604020202020204"/>
            </a:endParaRPr>
          </a:p>
        </p:txBody>
      </p:sp>
      <p:sp>
        <p:nvSpPr>
          <p:cNvPr id="6" name="Rectangle 5">
            <a:extLst>
              <a:ext uri="{FF2B5EF4-FFF2-40B4-BE49-F238E27FC236}">
                <a16:creationId xmlns:a16="http://schemas.microsoft.com/office/drawing/2014/main" id="{8BD3A643-18B2-CC26-D708-1C690FD9E9E9}"/>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Random Forest model was selected for its strong performance across various bottle preform types and thermal expansion metrics. Attempts to enhance the model with additional features, such as interaction terms and rate of thickness change, led to a drop in performance.</a:t>
            </a:r>
          </a:p>
        </p:txBody>
      </p:sp>
      <p:sp>
        <p:nvSpPr>
          <p:cNvPr id="3" name="Rectangle: Rounded Corners 19">
            <a:extLst>
              <a:ext uri="{FF2B5EF4-FFF2-40B4-BE49-F238E27FC236}">
                <a16:creationId xmlns:a16="http://schemas.microsoft.com/office/drawing/2014/main" id="{9159D070-487E-2D9D-C096-8983CA146FAE}"/>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Upper Bumper Exp.</a:t>
            </a:r>
          </a:p>
        </p:txBody>
      </p:sp>
      <p:sp>
        <p:nvSpPr>
          <p:cNvPr id="38" name="Footer Placeholder 2">
            <a:extLst>
              <a:ext uri="{FF2B5EF4-FFF2-40B4-BE49-F238E27FC236}">
                <a16:creationId xmlns:a16="http://schemas.microsoft.com/office/drawing/2014/main" id="{13485C18-63BC-55FF-B872-247DCE14EE2C}"/>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1: </a:t>
            </a:r>
            <a:r>
              <a:rPr lang="en-US" sz="900">
                <a:cs typeface="Arial" pitchFamily="34" charset="0"/>
              </a:rPr>
              <a:t>Multiple model split was tested such as 80:20 split, 50:50 split, etc. In this case, 80:20 split resulted the best model results.</a:t>
            </a:r>
          </a:p>
        </p:txBody>
      </p:sp>
      <p:sp>
        <p:nvSpPr>
          <p:cNvPr id="5" name="Content Placeholder 4">
            <a:extLst>
              <a:ext uri="{FF2B5EF4-FFF2-40B4-BE49-F238E27FC236}">
                <a16:creationId xmlns:a16="http://schemas.microsoft.com/office/drawing/2014/main" id="{6CB0CDE3-0968-BB9C-AD41-5734E52E2FEF}"/>
              </a:ext>
            </a:extLst>
          </p:cNvPr>
          <p:cNvSpPr>
            <a:spLocks noGrp="1"/>
          </p:cNvSpPr>
          <p:nvPr>
            <p:ph idx="1"/>
          </p:nvPr>
        </p:nvSpPr>
        <p:spPr>
          <a:xfrm flipH="1" flipV="1">
            <a:off x="11353800" y="6176962"/>
            <a:ext cx="1712976" cy="1229677"/>
          </a:xfrm>
        </p:spPr>
        <p:txBody>
          <a:bodyPr/>
          <a:lstStyle/>
          <a:p>
            <a:endParaRPr lang="en-US"/>
          </a:p>
          <a:p>
            <a:endParaRPr lang="en-US"/>
          </a:p>
        </p:txBody>
      </p:sp>
      <p:graphicFrame>
        <p:nvGraphicFramePr>
          <p:cNvPr id="8" name="Table 7">
            <a:extLst>
              <a:ext uri="{FF2B5EF4-FFF2-40B4-BE49-F238E27FC236}">
                <a16:creationId xmlns:a16="http://schemas.microsoft.com/office/drawing/2014/main" id="{D684A19F-C5B1-6723-8500-0B8750C10A8F}"/>
              </a:ext>
            </a:extLst>
          </p:cNvPr>
          <p:cNvGraphicFramePr>
            <a:graphicFrameLocks noGrp="1"/>
          </p:cNvGraphicFramePr>
          <p:nvPr>
            <p:extLst>
              <p:ext uri="{D42A27DB-BD31-4B8C-83A1-F6EECF244321}">
                <p14:modId xmlns:p14="http://schemas.microsoft.com/office/powerpoint/2010/main" val="2477034969"/>
              </p:ext>
            </p:extLst>
          </p:nvPr>
        </p:nvGraphicFramePr>
        <p:xfrm>
          <a:off x="487273" y="1793210"/>
          <a:ext cx="5270976" cy="548640"/>
        </p:xfrm>
        <a:graphic>
          <a:graphicData uri="http://schemas.openxmlformats.org/drawingml/2006/table">
            <a:tbl>
              <a:tblPr firstRow="1" bandRow="1">
                <a:tableStyleId>{5C22544A-7EE6-4342-B048-85BDC9FD1C3A}</a:tableStyleId>
              </a:tblPr>
              <a:tblGrid>
                <a:gridCol w="1243524">
                  <a:extLst>
                    <a:ext uri="{9D8B030D-6E8A-4147-A177-3AD203B41FA5}">
                      <a16:colId xmlns:a16="http://schemas.microsoft.com/office/drawing/2014/main" val="765089991"/>
                    </a:ext>
                  </a:extLst>
                </a:gridCol>
                <a:gridCol w="4027452">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sth1, sth2, sth3, sth4 and sth5 </a:t>
                      </a:r>
                      <a:r>
                        <a:rPr lang="en-US" sz="1100" b="0">
                          <a:solidFill>
                            <a:schemeClr val="accent1">
                              <a:lumMod val="50000"/>
                            </a:schemeClr>
                          </a:solidFill>
                        </a:rPr>
                        <a:t>(Selected based on previous slide)</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r>
                        <a:rPr lang="en-US" sz="1100" b="1">
                          <a:solidFill>
                            <a:schemeClr val="accent1">
                              <a:lumMod val="50000"/>
                            </a:schemeClr>
                          </a:solidFill>
                        </a:rPr>
                        <a:t>Upper </a:t>
                      </a:r>
                      <a:r>
                        <a:rPr lang="en-US" sz="1100" b="1" i="0" u="none" strike="noStrike" noProof="0">
                          <a:solidFill>
                            <a:schemeClr val="accent1">
                              <a:lumMod val="50000"/>
                            </a:schemeClr>
                          </a:solidFill>
                          <a:latin typeface="Calibri"/>
                        </a:rPr>
                        <a:t>Bumper </a:t>
                      </a:r>
                      <a:r>
                        <a:rPr lang="en-US" sz="1100" b="1">
                          <a:solidFill>
                            <a:schemeClr val="accent1">
                              <a:lumMod val="50000"/>
                            </a:schemeClr>
                          </a:solidFill>
                        </a:rPr>
                        <a:t>Thermal Expansion</a:t>
                      </a:r>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13" name="TextBox 12">
            <a:extLst>
              <a:ext uri="{FF2B5EF4-FFF2-40B4-BE49-F238E27FC236}">
                <a16:creationId xmlns:a16="http://schemas.microsoft.com/office/drawing/2014/main" id="{7D1B12D4-0550-0277-B9D6-A091B204E007}"/>
              </a:ext>
            </a:extLst>
          </p:cNvPr>
          <p:cNvSpPr txBox="1"/>
          <p:nvPr/>
        </p:nvSpPr>
        <p:spPr>
          <a:xfrm>
            <a:off x="391804" y="1440924"/>
            <a:ext cx="3458708" cy="276999"/>
          </a:xfrm>
          <a:prstGeom prst="rect">
            <a:avLst/>
          </a:prstGeom>
          <a:noFill/>
        </p:spPr>
        <p:txBody>
          <a:bodyPr wrap="square">
            <a:spAutoFit/>
          </a:bodyPr>
          <a:lstStyle/>
          <a:p>
            <a:r>
              <a:rPr lang="en-US" sz="1200" u="sng">
                <a:solidFill>
                  <a:schemeClr val="tx1">
                    <a:lumMod val="65000"/>
                    <a:lumOff val="35000"/>
                  </a:schemeClr>
                </a:solidFill>
              </a:rPr>
              <a:t>4. Baseline Modeling with selected inputs</a:t>
            </a:r>
          </a:p>
        </p:txBody>
      </p:sp>
      <p:sp>
        <p:nvSpPr>
          <p:cNvPr id="22" name="TextBox 21">
            <a:extLst>
              <a:ext uri="{FF2B5EF4-FFF2-40B4-BE49-F238E27FC236}">
                <a16:creationId xmlns:a16="http://schemas.microsoft.com/office/drawing/2014/main" id="{890D997E-87DF-8702-9353-2E88D3123467}"/>
              </a:ext>
            </a:extLst>
          </p:cNvPr>
          <p:cNvSpPr txBox="1"/>
          <p:nvPr/>
        </p:nvSpPr>
        <p:spPr>
          <a:xfrm>
            <a:off x="6326558" y="1439223"/>
            <a:ext cx="4029864" cy="276999"/>
          </a:xfrm>
          <a:prstGeom prst="rect">
            <a:avLst/>
          </a:prstGeom>
          <a:noFill/>
        </p:spPr>
        <p:txBody>
          <a:bodyPr wrap="square">
            <a:spAutoFit/>
          </a:bodyPr>
          <a:lstStyle/>
          <a:p>
            <a:r>
              <a:rPr lang="en-US" sz="1200" u="sng">
                <a:solidFill>
                  <a:schemeClr val="tx1">
                    <a:lumMod val="65000"/>
                    <a:lumOff val="35000"/>
                  </a:schemeClr>
                </a:solidFill>
              </a:rPr>
              <a:t>5. Baseline Model Selection &amp; Additional Feature Engineering</a:t>
            </a:r>
          </a:p>
        </p:txBody>
      </p:sp>
      <p:cxnSp>
        <p:nvCxnSpPr>
          <p:cNvPr id="28" name="Straight Connector 27">
            <a:extLst>
              <a:ext uri="{FF2B5EF4-FFF2-40B4-BE49-F238E27FC236}">
                <a16:creationId xmlns:a16="http://schemas.microsoft.com/office/drawing/2014/main" id="{15C85EE6-9A5F-DF1F-F5AF-D0E3426C712C}"/>
              </a:ext>
            </a:extLst>
          </p:cNvPr>
          <p:cNvCxnSpPr/>
          <p:nvPr/>
        </p:nvCxnSpPr>
        <p:spPr>
          <a:xfrm>
            <a:off x="6096000" y="207149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9323AA19-BC81-E949-9F18-A34366631627}"/>
              </a:ext>
            </a:extLst>
          </p:cNvPr>
          <p:cNvSpPr/>
          <p:nvPr/>
        </p:nvSpPr>
        <p:spPr>
          <a:xfrm>
            <a:off x="6326555" y="1826993"/>
            <a:ext cx="5424979" cy="276999"/>
          </a:xfrm>
          <a:prstGeom prst="rect">
            <a:avLst/>
          </a:prstGeom>
          <a:no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rgbClr val="C00000"/>
                </a:solidFill>
              </a:rPr>
              <a:t>Why did we choose </a:t>
            </a:r>
            <a:r>
              <a:rPr lang="en-US" sz="1200" b="1">
                <a:solidFill>
                  <a:srgbClr val="C00000"/>
                </a:solidFill>
              </a:rPr>
              <a:t>Random Forest</a:t>
            </a:r>
            <a:r>
              <a:rPr lang="en-US" sz="1200">
                <a:solidFill>
                  <a:srgbClr val="C00000"/>
                </a:solidFill>
              </a:rPr>
              <a:t>?</a:t>
            </a:r>
          </a:p>
        </p:txBody>
      </p:sp>
      <p:sp>
        <p:nvSpPr>
          <p:cNvPr id="9" name="TextBox 8">
            <a:extLst>
              <a:ext uri="{FF2B5EF4-FFF2-40B4-BE49-F238E27FC236}">
                <a16:creationId xmlns:a16="http://schemas.microsoft.com/office/drawing/2014/main" id="{4917FE88-C86B-7079-F7CE-A88EDEF9A419}"/>
              </a:ext>
            </a:extLst>
          </p:cNvPr>
          <p:cNvSpPr txBox="1"/>
          <p:nvPr/>
        </p:nvSpPr>
        <p:spPr>
          <a:xfrm>
            <a:off x="2307841" y="2934762"/>
            <a:ext cx="2049565" cy="276999"/>
          </a:xfrm>
          <a:prstGeom prst="rect">
            <a:avLst/>
          </a:prstGeom>
          <a:noFill/>
        </p:spPr>
        <p:txBody>
          <a:bodyPr wrap="square">
            <a:spAutoFit/>
          </a:bodyPr>
          <a:lstStyle/>
          <a:p>
            <a:pPr algn="ctr"/>
            <a:r>
              <a:rPr lang="en-US" sz="1200" u="sng">
                <a:solidFill>
                  <a:schemeClr val="tx1">
                    <a:lumMod val="65000"/>
                    <a:lumOff val="35000"/>
                  </a:schemeClr>
                </a:solidFill>
              </a:rPr>
              <a:t>Baseline Model Results</a:t>
            </a:r>
          </a:p>
        </p:txBody>
      </p:sp>
      <p:sp>
        <p:nvSpPr>
          <p:cNvPr id="10" name="Isosceles Triangle 9">
            <a:extLst>
              <a:ext uri="{FF2B5EF4-FFF2-40B4-BE49-F238E27FC236}">
                <a16:creationId xmlns:a16="http://schemas.microsoft.com/office/drawing/2014/main" id="{B99812CA-8777-5DEE-B641-B8BE2741BA79}"/>
              </a:ext>
            </a:extLst>
          </p:cNvPr>
          <p:cNvSpPr/>
          <p:nvPr/>
        </p:nvSpPr>
        <p:spPr>
          <a:xfrm rot="10800000">
            <a:off x="3128753" y="2645319"/>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0ABAF60-55CA-C6A7-9EE4-E92B150DE4BD}"/>
              </a:ext>
            </a:extLst>
          </p:cNvPr>
          <p:cNvCxnSpPr>
            <a:cxnSpLocks/>
            <a:stCxn id="10" idx="3"/>
          </p:cNvCxnSpPr>
          <p:nvPr/>
        </p:nvCxnSpPr>
        <p:spPr>
          <a:xfrm flipV="1">
            <a:off x="3311633" y="2309601"/>
            <a:ext cx="1" cy="335718"/>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101FA4A-9392-B385-E189-10F0464555FE}"/>
              </a:ext>
            </a:extLst>
          </p:cNvPr>
          <p:cNvSpPr txBox="1"/>
          <p:nvPr/>
        </p:nvSpPr>
        <p:spPr>
          <a:xfrm>
            <a:off x="3332624" y="2362759"/>
            <a:ext cx="1332416" cy="246221"/>
          </a:xfrm>
          <a:prstGeom prst="rect">
            <a:avLst/>
          </a:prstGeom>
          <a:noFill/>
        </p:spPr>
        <p:txBody>
          <a:bodyPr wrap="none" rtlCol="0">
            <a:spAutoFit/>
          </a:bodyPr>
          <a:lstStyle/>
          <a:p>
            <a:r>
              <a:rPr lang="en-US" sz="1000">
                <a:solidFill>
                  <a:schemeClr val="tx1">
                    <a:lumMod val="65000"/>
                    <a:lumOff val="35000"/>
                  </a:schemeClr>
                </a:solidFill>
              </a:rPr>
              <a:t>80:20 Train-Test Split</a:t>
            </a:r>
            <a:r>
              <a:rPr lang="en-US" sz="1000" baseline="30000">
                <a:solidFill>
                  <a:schemeClr val="tx1">
                    <a:lumMod val="65000"/>
                    <a:lumOff val="35000"/>
                  </a:schemeClr>
                </a:solidFill>
              </a:rPr>
              <a:t>1</a:t>
            </a:r>
            <a:endParaRPr lang="en-US" sz="1000">
              <a:solidFill>
                <a:schemeClr val="tx1">
                  <a:lumMod val="65000"/>
                  <a:lumOff val="35000"/>
                </a:schemeClr>
              </a:solidFill>
            </a:endParaRPr>
          </a:p>
        </p:txBody>
      </p:sp>
      <p:pic>
        <p:nvPicPr>
          <p:cNvPr id="17" name="Picture 16">
            <a:extLst>
              <a:ext uri="{FF2B5EF4-FFF2-40B4-BE49-F238E27FC236}">
                <a16:creationId xmlns:a16="http://schemas.microsoft.com/office/drawing/2014/main" id="{CBA83BE9-B22F-9052-9AC7-E3CA823FD42A}"/>
              </a:ext>
            </a:extLst>
          </p:cNvPr>
          <p:cNvPicPr>
            <a:picLocks noChangeAspect="1"/>
          </p:cNvPicPr>
          <p:nvPr/>
        </p:nvPicPr>
        <p:blipFill>
          <a:blip r:embed="rId3">
            <a:clrChange>
              <a:clrFrom>
                <a:srgbClr val="FFFFFF"/>
              </a:clrFrom>
              <a:clrTo>
                <a:srgbClr val="FFFFFF">
                  <a:alpha val="0"/>
                </a:srgbClr>
              </a:clrTo>
            </a:clrChange>
          </a:blip>
          <a:srcRect t="5271" b="2714"/>
          <a:stretch/>
        </p:blipFill>
        <p:spPr>
          <a:xfrm>
            <a:off x="487273" y="3248361"/>
            <a:ext cx="5551934" cy="3017108"/>
          </a:xfrm>
          <a:prstGeom prst="rect">
            <a:avLst/>
          </a:prstGeom>
        </p:spPr>
      </p:pic>
      <p:sp>
        <p:nvSpPr>
          <p:cNvPr id="18" name="Oval 17">
            <a:extLst>
              <a:ext uri="{FF2B5EF4-FFF2-40B4-BE49-F238E27FC236}">
                <a16:creationId xmlns:a16="http://schemas.microsoft.com/office/drawing/2014/main" id="{980DD0AC-AFBD-27F2-E9B1-4E1343410B61}"/>
              </a:ext>
            </a:extLst>
          </p:cNvPr>
          <p:cNvSpPr/>
          <p:nvPr/>
        </p:nvSpPr>
        <p:spPr>
          <a:xfrm>
            <a:off x="4873752" y="3806471"/>
            <a:ext cx="420624" cy="420624"/>
          </a:xfrm>
          <a:prstGeom prst="ellipse">
            <a:avLst/>
          </a:prstGeom>
          <a:noFill/>
          <a:ln w="19050">
            <a:solidFill>
              <a:srgbClr val="C0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131FEDC-6EA0-EDE2-C2BD-35E4CE514E01}"/>
              </a:ext>
            </a:extLst>
          </p:cNvPr>
          <p:cNvSpPr txBox="1"/>
          <p:nvPr/>
        </p:nvSpPr>
        <p:spPr>
          <a:xfrm>
            <a:off x="6334176" y="2202384"/>
            <a:ext cx="5506842" cy="1384995"/>
          </a:xfrm>
          <a:prstGeom prst="rect">
            <a:avLst/>
          </a:prstGeom>
          <a:noFill/>
        </p:spPr>
        <p:txBody>
          <a:bodyPr wrap="square">
            <a:spAutoFit/>
          </a:bodyPr>
          <a:lstStyle/>
          <a:p>
            <a:r>
              <a:rPr lang="en-US" sz="1200" b="1">
                <a:solidFill>
                  <a:schemeClr val="accent1">
                    <a:lumMod val="75000"/>
                  </a:schemeClr>
                </a:solidFill>
              </a:rPr>
              <a:t>Objective</a:t>
            </a:r>
            <a:r>
              <a:rPr lang="en-US" sz="1200">
                <a:solidFill>
                  <a:schemeClr val="accent1">
                    <a:lumMod val="75000"/>
                  </a:schemeClr>
                </a:solidFill>
              </a:rPr>
              <a:t>:</a:t>
            </a:r>
            <a:br>
              <a:rPr lang="en-US" sz="1200">
                <a:solidFill>
                  <a:schemeClr val="accent1">
                    <a:lumMod val="75000"/>
                  </a:schemeClr>
                </a:solidFill>
              </a:rPr>
            </a:br>
            <a:r>
              <a:rPr lang="en-US" sz="1200">
                <a:solidFill>
                  <a:schemeClr val="accent1">
                    <a:lumMod val="75000"/>
                  </a:schemeClr>
                </a:solidFill>
              </a:rPr>
              <a:t>The aim was to select a standardized model that could deliver optimal performance across various bottle preform types and thermal expansion metrics.</a:t>
            </a:r>
          </a:p>
          <a:p>
            <a:endParaRPr lang="en-US" sz="1200">
              <a:solidFill>
                <a:schemeClr val="accent1">
                  <a:lumMod val="75000"/>
                </a:schemeClr>
              </a:solidFill>
            </a:endParaRPr>
          </a:p>
          <a:p>
            <a:r>
              <a:rPr lang="en-US" sz="1200" b="1">
                <a:solidFill>
                  <a:schemeClr val="accent1">
                    <a:lumMod val="75000"/>
                  </a:schemeClr>
                </a:solidFill>
              </a:rPr>
              <a:t>Reason for Choosing Random Forest</a:t>
            </a:r>
            <a:r>
              <a:rPr lang="en-US" sz="1200">
                <a:solidFill>
                  <a:schemeClr val="accent1">
                    <a:lumMod val="75000"/>
                  </a:schemeClr>
                </a:solidFill>
              </a:rPr>
              <a:t>:</a:t>
            </a:r>
            <a:br>
              <a:rPr lang="en-US" sz="1200">
                <a:solidFill>
                  <a:schemeClr val="accent1">
                    <a:lumMod val="75000"/>
                  </a:schemeClr>
                </a:solidFill>
              </a:rPr>
            </a:br>
            <a:r>
              <a:rPr lang="en-US" sz="1200">
                <a:solidFill>
                  <a:schemeClr val="accent1">
                    <a:lumMod val="75000"/>
                  </a:schemeClr>
                </a:solidFill>
              </a:rPr>
              <a:t>Random Forest demonstrated strong and consistent results across all preform types and thermal expansion metrics, making it the ideal choice for this task.</a:t>
            </a:r>
          </a:p>
        </p:txBody>
      </p:sp>
      <p:sp>
        <p:nvSpPr>
          <p:cNvPr id="25" name="TextBox 24">
            <a:extLst>
              <a:ext uri="{FF2B5EF4-FFF2-40B4-BE49-F238E27FC236}">
                <a16:creationId xmlns:a16="http://schemas.microsoft.com/office/drawing/2014/main" id="{3F42FEDD-6551-5325-5E42-16173F433849}"/>
              </a:ext>
            </a:extLst>
          </p:cNvPr>
          <p:cNvSpPr txBox="1"/>
          <p:nvPr/>
        </p:nvSpPr>
        <p:spPr>
          <a:xfrm>
            <a:off x="6326554" y="3825588"/>
            <a:ext cx="5378171" cy="276999"/>
          </a:xfrm>
          <a:prstGeom prst="rect">
            <a:avLst/>
          </a:prstGeom>
          <a:noFill/>
        </p:spPr>
        <p:txBody>
          <a:bodyPr wrap="square">
            <a:spAutoFit/>
          </a:bodyPr>
          <a:lstStyle/>
          <a:p>
            <a:r>
              <a:rPr lang="en-US" sz="1200">
                <a:solidFill>
                  <a:srgbClr val="C00000"/>
                </a:solidFill>
              </a:rPr>
              <a:t>Is there potential to enhance the model through </a:t>
            </a:r>
            <a:r>
              <a:rPr lang="en-US" sz="1200" b="1">
                <a:solidFill>
                  <a:srgbClr val="C00000"/>
                </a:solidFill>
              </a:rPr>
              <a:t>additional feature engineering</a:t>
            </a:r>
            <a:r>
              <a:rPr lang="en-US" sz="1200">
                <a:solidFill>
                  <a:srgbClr val="C00000"/>
                </a:solidFill>
              </a:rPr>
              <a:t>?</a:t>
            </a:r>
          </a:p>
        </p:txBody>
      </p:sp>
      <p:graphicFrame>
        <p:nvGraphicFramePr>
          <p:cNvPr id="26" name="Table 25">
            <a:extLst>
              <a:ext uri="{FF2B5EF4-FFF2-40B4-BE49-F238E27FC236}">
                <a16:creationId xmlns:a16="http://schemas.microsoft.com/office/drawing/2014/main" id="{484FAF81-F085-7FDF-D096-91F9D56F9174}"/>
              </a:ext>
            </a:extLst>
          </p:cNvPr>
          <p:cNvGraphicFramePr>
            <a:graphicFrameLocks noGrp="1"/>
          </p:cNvGraphicFramePr>
          <p:nvPr/>
        </p:nvGraphicFramePr>
        <p:xfrm>
          <a:off x="6390970" y="4205071"/>
          <a:ext cx="5360565" cy="1162365"/>
        </p:xfrm>
        <a:graphic>
          <a:graphicData uri="http://schemas.openxmlformats.org/drawingml/2006/table">
            <a:tbl>
              <a:tblPr firstRow="1" bandRow="1">
                <a:tableStyleId>{5C22544A-7EE6-4342-B048-85BDC9FD1C3A}</a:tableStyleId>
              </a:tblPr>
              <a:tblGrid>
                <a:gridCol w="1786855">
                  <a:extLst>
                    <a:ext uri="{9D8B030D-6E8A-4147-A177-3AD203B41FA5}">
                      <a16:colId xmlns:a16="http://schemas.microsoft.com/office/drawing/2014/main" val="2678030412"/>
                    </a:ext>
                  </a:extLst>
                </a:gridCol>
                <a:gridCol w="1786855">
                  <a:extLst>
                    <a:ext uri="{9D8B030D-6E8A-4147-A177-3AD203B41FA5}">
                      <a16:colId xmlns:a16="http://schemas.microsoft.com/office/drawing/2014/main" val="2248301934"/>
                    </a:ext>
                  </a:extLst>
                </a:gridCol>
                <a:gridCol w="1786855">
                  <a:extLst>
                    <a:ext uri="{9D8B030D-6E8A-4147-A177-3AD203B41FA5}">
                      <a16:colId xmlns:a16="http://schemas.microsoft.com/office/drawing/2014/main" val="530355068"/>
                    </a:ext>
                  </a:extLst>
                </a:gridCol>
              </a:tblGrid>
              <a:tr h="387455">
                <a:tc>
                  <a:txBody>
                    <a:bodyPr/>
                    <a:lstStyle/>
                    <a:p>
                      <a:pPr algn="ctr"/>
                      <a:r>
                        <a:rPr lang="en-US" sz="1100"/>
                        <a:t>Metric Type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100"/>
                        <a:t>Example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100"/>
                        <a:t>Model Results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256066349"/>
                  </a:ext>
                </a:extLst>
              </a:tr>
              <a:tr h="387455">
                <a:tc>
                  <a:txBody>
                    <a:bodyPr/>
                    <a:lstStyle/>
                    <a:p>
                      <a:pPr algn="ctr"/>
                      <a:r>
                        <a:rPr lang="en-US" sz="1100" b="0">
                          <a:solidFill>
                            <a:schemeClr val="accent1">
                              <a:lumMod val="75000"/>
                            </a:schemeClr>
                          </a:solidFill>
                        </a:rPr>
                        <a:t>Interaction Terms</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100">
                          <a:solidFill>
                            <a:schemeClr val="accent1">
                              <a:lumMod val="75000"/>
                            </a:schemeClr>
                          </a:solidFill>
                        </a:rPr>
                        <a:t>Sth1*sth2, sth1*sth2*sth3</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100">
                          <a:solidFill>
                            <a:srgbClr val="FF0000"/>
                          </a:solidFill>
                        </a:rPr>
                        <a:t>Drop in model performance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1866740"/>
                  </a:ext>
                </a:extLst>
              </a:tr>
              <a:tr h="387455">
                <a:tc>
                  <a:txBody>
                    <a:bodyPr/>
                    <a:lstStyle/>
                    <a:p>
                      <a:pPr algn="ctr"/>
                      <a:r>
                        <a:rPr lang="en-US" sz="1100" b="0">
                          <a:solidFill>
                            <a:schemeClr val="accent1">
                              <a:lumMod val="75000"/>
                            </a:schemeClr>
                          </a:solidFill>
                        </a:rPr>
                        <a:t>Rate of Thickness Change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100">
                          <a:solidFill>
                            <a:schemeClr val="accent1">
                              <a:lumMod val="75000"/>
                            </a:schemeClr>
                          </a:solidFill>
                        </a:rPr>
                        <a:t>(sth1 – sth2)/sth1</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100">
                          <a:solidFill>
                            <a:srgbClr val="FF0000"/>
                          </a:solidFill>
                        </a:rPr>
                        <a:t>Drop in model performance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3005532"/>
                  </a:ext>
                </a:extLst>
              </a:tr>
            </a:tbl>
          </a:graphicData>
        </a:graphic>
      </p:graphicFrame>
      <p:sp>
        <p:nvSpPr>
          <p:cNvPr id="29" name="TextBox 28">
            <a:extLst>
              <a:ext uri="{FF2B5EF4-FFF2-40B4-BE49-F238E27FC236}">
                <a16:creationId xmlns:a16="http://schemas.microsoft.com/office/drawing/2014/main" id="{2A114C7D-45A0-CBC5-D522-BF1F0B268998}"/>
              </a:ext>
            </a:extLst>
          </p:cNvPr>
          <p:cNvSpPr txBox="1"/>
          <p:nvPr/>
        </p:nvSpPr>
        <p:spPr>
          <a:xfrm>
            <a:off x="6326554" y="5510852"/>
            <a:ext cx="5360562" cy="461665"/>
          </a:xfrm>
          <a:prstGeom prst="rect">
            <a:avLst/>
          </a:prstGeom>
          <a:noFill/>
        </p:spPr>
        <p:txBody>
          <a:bodyPr wrap="square">
            <a:spAutoFit/>
          </a:bodyPr>
          <a:lstStyle/>
          <a:p>
            <a:r>
              <a:rPr lang="en-US" sz="1200">
                <a:solidFill>
                  <a:srgbClr val="00B050"/>
                </a:solidFill>
              </a:rPr>
              <a:t>Including the additional features </a:t>
            </a:r>
            <a:r>
              <a:rPr lang="en-US" sz="1200" b="1">
                <a:solidFill>
                  <a:srgbClr val="00B050"/>
                </a:solidFill>
              </a:rPr>
              <a:t>did not improve the results</a:t>
            </a:r>
            <a:r>
              <a:rPr lang="en-US" sz="1200">
                <a:solidFill>
                  <a:srgbClr val="00B050"/>
                </a:solidFill>
              </a:rPr>
              <a:t>, so decided to proceed with the values from </a:t>
            </a:r>
            <a:r>
              <a:rPr lang="en-US" sz="1200" b="1">
                <a:solidFill>
                  <a:srgbClr val="00B050"/>
                </a:solidFill>
              </a:rPr>
              <a:t>sth1 to sth5.</a:t>
            </a:r>
          </a:p>
        </p:txBody>
      </p:sp>
      <p:sp>
        <p:nvSpPr>
          <p:cNvPr id="40" name="TextBox 39">
            <a:extLst>
              <a:ext uri="{FF2B5EF4-FFF2-40B4-BE49-F238E27FC236}">
                <a16:creationId xmlns:a16="http://schemas.microsoft.com/office/drawing/2014/main" id="{509E709C-824F-2DA4-561F-428931ED1268}"/>
              </a:ext>
            </a:extLst>
          </p:cNvPr>
          <p:cNvSpPr txBox="1"/>
          <p:nvPr/>
        </p:nvSpPr>
        <p:spPr>
          <a:xfrm>
            <a:off x="4685670" y="4290314"/>
            <a:ext cx="841897" cy="261610"/>
          </a:xfrm>
          <a:prstGeom prst="rect">
            <a:avLst/>
          </a:prstGeom>
          <a:noFill/>
        </p:spPr>
        <p:txBody>
          <a:bodyPr wrap="none" rtlCol="0">
            <a:spAutoFit/>
          </a:bodyPr>
          <a:lstStyle/>
          <a:p>
            <a:r>
              <a:rPr lang="en-US" sz="1100">
                <a:solidFill>
                  <a:srgbClr val="C00000"/>
                </a:solidFill>
              </a:rPr>
              <a:t>(0.99, 0.95)</a:t>
            </a:r>
          </a:p>
        </p:txBody>
      </p:sp>
    </p:spTree>
    <p:extLst>
      <p:ext uri="{BB962C8B-B14F-4D97-AF65-F5344CB8AC3E}">
        <p14:creationId xmlns:p14="http://schemas.microsoft.com/office/powerpoint/2010/main" val="35608411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22728-C9FB-1E47-D633-93D8DF790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273338-1F50-2980-D826-AFD570A7E797}"/>
              </a:ext>
            </a:extLst>
          </p:cNvPr>
          <p:cNvSpPr>
            <a:spLocks noGrp="1"/>
          </p:cNvSpPr>
          <p:nvPr>
            <p:ph type="title"/>
          </p:nvPr>
        </p:nvSpPr>
        <p:spPr>
          <a:xfrm>
            <a:off x="362309" y="165067"/>
            <a:ext cx="11478709" cy="712735"/>
          </a:xfrm>
        </p:spPr>
        <p:txBody>
          <a:bodyPr>
            <a:noAutofit/>
          </a:bodyPr>
          <a:lstStyle/>
          <a:p>
            <a:r>
              <a:rPr lang="en-US" sz="1900" b="1">
                <a:solidFill>
                  <a:srgbClr val="2F5597"/>
                </a:solidFill>
                <a:latin typeface="Arial Black" panose="020B0A04020102020204" pitchFamily="34" charset="0"/>
              </a:rPr>
              <a:t>For </a:t>
            </a:r>
            <a:r>
              <a:rPr lang="en-US" sz="1900" b="1" u="sng">
                <a:solidFill>
                  <a:srgbClr val="2F5597"/>
                </a:solidFill>
                <a:latin typeface="Arial Black" panose="020B0A04020102020204" pitchFamily="34" charset="0"/>
              </a:rPr>
              <a:t>Upper Bumper Expansion</a:t>
            </a:r>
            <a:r>
              <a:rPr lang="en-US" sz="1900" b="1">
                <a:solidFill>
                  <a:srgbClr val="2F5597"/>
                </a:solidFill>
                <a:latin typeface="Arial Black" panose="020B0A04020102020204" pitchFamily="34" charset="0"/>
              </a:rPr>
              <a:t>, after hyperparameter tuning, the Random Forest model achieved a train R2 of 0.99 and a test R2 of 0.96.</a:t>
            </a:r>
          </a:p>
        </p:txBody>
      </p:sp>
      <p:sp>
        <p:nvSpPr>
          <p:cNvPr id="34" name="Slide Number Placeholder 3">
            <a:extLst>
              <a:ext uri="{FF2B5EF4-FFF2-40B4-BE49-F238E27FC236}">
                <a16:creationId xmlns:a16="http://schemas.microsoft.com/office/drawing/2014/main" id="{2C29B3FB-2B84-2AA8-C086-882CF90F5FB2}"/>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14</a:t>
            </a:fld>
            <a:endParaRPr lang="uk-UA" sz="1100">
              <a:latin typeface="Arial" panose="020B0604020202020204"/>
            </a:endParaRPr>
          </a:p>
        </p:txBody>
      </p:sp>
      <p:sp>
        <p:nvSpPr>
          <p:cNvPr id="6" name="Rectangle 5">
            <a:extLst>
              <a:ext uri="{FF2B5EF4-FFF2-40B4-BE49-F238E27FC236}">
                <a16:creationId xmlns:a16="http://schemas.microsoft.com/office/drawing/2014/main" id="{48D4594B-E72A-BD4B-1661-1331B405236F}"/>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The model achieved the best </a:t>
            </a:r>
            <a:r>
              <a:rPr kumimoji="0" lang="en-US" altLang="en-US" sz="1200" b="1" i="0" u="none" strike="noStrike" cap="none" normalizeH="0" baseline="0">
                <a:ln>
                  <a:noFill/>
                </a:ln>
                <a:solidFill>
                  <a:schemeClr val="accent1">
                    <a:lumMod val="75000"/>
                  </a:schemeClr>
                </a:solidFill>
                <a:effectLst/>
                <a:latin typeface="Arial" panose="020B0604020202020204" pitchFamily="34" charset="0"/>
              </a:rPr>
              <a:t>R2 results </a:t>
            </a: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with the </a:t>
            </a:r>
            <a:r>
              <a:rPr kumimoji="0" lang="en-US" altLang="en-US" sz="1200" b="1" i="0" u="none" strike="noStrike" cap="none" normalizeH="0" baseline="0">
                <a:ln>
                  <a:noFill/>
                </a:ln>
                <a:solidFill>
                  <a:schemeClr val="accent1">
                    <a:lumMod val="75000"/>
                  </a:schemeClr>
                </a:solidFill>
                <a:effectLst/>
                <a:latin typeface="Arial" panose="020B0604020202020204" pitchFamily="34" charset="0"/>
              </a:rPr>
              <a:t>Random Forest </a:t>
            </a: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using optimal parameters: </a:t>
            </a:r>
            <a:r>
              <a:rPr kumimoji="0" lang="en-US" altLang="en-US" sz="1200" i="0" u="none" strike="noStrike" cap="none" normalizeH="0" baseline="0">
                <a:ln>
                  <a:noFill/>
                </a:ln>
                <a:solidFill>
                  <a:schemeClr val="accent1">
                    <a:lumMod val="75000"/>
                  </a:schemeClr>
                </a:solidFill>
                <a:effectLst/>
                <a:latin typeface="Arial Unicode MS" panose="020B0604020202020204" pitchFamily="34" charset="-128"/>
              </a:rPr>
              <a:t>n_estimators = 24</a:t>
            </a:r>
            <a:r>
              <a:rPr kumimoji="0" lang="en-US" altLang="en-US" sz="1200" i="0" u="none" strike="noStrike" cap="none" normalizeH="0" baseline="0">
                <a:ln>
                  <a:noFill/>
                </a:ln>
                <a:solidFill>
                  <a:schemeClr val="accent1">
                    <a:lumMod val="75000"/>
                  </a:schemeClr>
                </a:solidFill>
                <a:effectLst/>
              </a:rPr>
              <a:t>, </a:t>
            </a:r>
            <a:r>
              <a:rPr kumimoji="0" lang="en-US" altLang="en-US" sz="1200" i="0" u="none" strike="noStrike" cap="none" normalizeH="0" baseline="0">
                <a:ln>
                  <a:noFill/>
                </a:ln>
                <a:solidFill>
                  <a:schemeClr val="accent1">
                    <a:lumMod val="75000"/>
                  </a:schemeClr>
                </a:solidFill>
                <a:effectLst/>
                <a:latin typeface="Arial Unicode MS" panose="020B0604020202020204" pitchFamily="34" charset="-128"/>
              </a:rPr>
              <a:t>min_samples_split = 3</a:t>
            </a:r>
            <a:r>
              <a:rPr kumimoji="0" lang="en-US" altLang="en-US" sz="1200" i="0" u="none" strike="noStrike" cap="none" normalizeH="0" baseline="0">
                <a:ln>
                  <a:noFill/>
                </a:ln>
                <a:solidFill>
                  <a:schemeClr val="accent1">
                    <a:lumMod val="75000"/>
                  </a:schemeClr>
                </a:solidFill>
                <a:effectLst/>
              </a:rPr>
              <a:t>, </a:t>
            </a:r>
            <a:r>
              <a:rPr kumimoji="0" lang="en-US" altLang="en-US" sz="1200" i="0" u="none" strike="noStrike" cap="none" normalizeH="0" baseline="0">
                <a:ln>
                  <a:noFill/>
                </a:ln>
                <a:solidFill>
                  <a:schemeClr val="accent1">
                    <a:lumMod val="75000"/>
                  </a:schemeClr>
                </a:solidFill>
                <a:effectLst/>
                <a:latin typeface="Arial Unicode MS" panose="020B0604020202020204" pitchFamily="34" charset="-128"/>
              </a:rPr>
              <a:t>min_samples_leaf = 1</a:t>
            </a:r>
            <a:r>
              <a:rPr kumimoji="0" lang="en-US" altLang="en-US" sz="1200" i="0" u="none" strike="noStrike" cap="none" normalizeH="0" baseline="0">
                <a:ln>
                  <a:noFill/>
                </a:ln>
                <a:solidFill>
                  <a:schemeClr val="accent1">
                    <a:lumMod val="75000"/>
                  </a:schemeClr>
                </a:solidFill>
                <a:effectLst/>
              </a:rPr>
              <a:t>, </a:t>
            </a:r>
            <a:r>
              <a:rPr kumimoji="0" lang="en-US" altLang="en-US" sz="1200" i="0" u="none" strike="noStrike" cap="none" normalizeH="0" baseline="0">
                <a:ln>
                  <a:noFill/>
                </a:ln>
                <a:solidFill>
                  <a:schemeClr val="accent1">
                    <a:lumMod val="75000"/>
                  </a:schemeClr>
                </a:solidFill>
                <a:effectLst/>
                <a:latin typeface="Arial Unicode MS" panose="020B0604020202020204" pitchFamily="34" charset="-128"/>
              </a:rPr>
              <a:t>max_depth = 10</a:t>
            </a:r>
            <a:r>
              <a:rPr kumimoji="0" lang="en-US" altLang="en-US" sz="1200" i="0" u="none" strike="noStrike" cap="none" normalizeH="0" baseline="0">
                <a:ln>
                  <a:noFill/>
                </a:ln>
                <a:solidFill>
                  <a:schemeClr val="accent1">
                    <a:lumMod val="75000"/>
                  </a:schemeClr>
                </a:solidFill>
                <a:effectLst/>
              </a:rPr>
              <a:t>, </a:t>
            </a:r>
            <a:r>
              <a:rPr kumimoji="0" lang="en-US" altLang="en-US" sz="1200" i="0" u="none" strike="noStrike" cap="none" normalizeH="0" baseline="0">
                <a:ln>
                  <a:noFill/>
                </a:ln>
                <a:solidFill>
                  <a:schemeClr val="accent1">
                    <a:lumMod val="75000"/>
                  </a:schemeClr>
                </a:solidFill>
                <a:effectLst/>
                <a:latin typeface="Arial Unicode MS" panose="020B0604020202020204" pitchFamily="34" charset="-128"/>
              </a:rPr>
              <a:t>bootstrap = True</a:t>
            </a:r>
            <a:r>
              <a:rPr kumimoji="0" lang="en-US" altLang="en-US" sz="1200" i="0" u="none" strike="noStrike" cap="none" normalizeH="0" baseline="0">
                <a:ln>
                  <a:noFill/>
                </a:ln>
                <a:solidFill>
                  <a:schemeClr val="accent1">
                    <a:lumMod val="75000"/>
                  </a:schemeClr>
                </a:solidFill>
                <a:effectLst/>
              </a:rPr>
              <a:t>, and </a:t>
            </a:r>
            <a:r>
              <a:rPr kumimoji="0" lang="en-US" altLang="en-US" sz="1200" i="0" u="none" strike="noStrike" cap="none" normalizeH="0" baseline="0">
                <a:ln>
                  <a:noFill/>
                </a:ln>
                <a:solidFill>
                  <a:schemeClr val="accent1">
                    <a:lumMod val="75000"/>
                  </a:schemeClr>
                </a:solidFill>
                <a:effectLst/>
                <a:latin typeface="Arial Unicode MS" panose="020B0604020202020204" pitchFamily="34" charset="-128"/>
              </a:rPr>
              <a:t>random_state = 42</a:t>
            </a:r>
            <a:r>
              <a:rPr kumimoji="0" lang="en-US" altLang="en-US" sz="1200" i="0" u="none" strike="noStrike" cap="none" normalizeH="0" baseline="0">
                <a:ln>
                  <a:noFill/>
                </a:ln>
                <a:solidFill>
                  <a:schemeClr val="accent1">
                    <a:lumMod val="75000"/>
                  </a:schemeClr>
                </a:solidFill>
                <a:effectLst/>
              </a:rPr>
              <a:t>.</a:t>
            </a:r>
            <a:r>
              <a:rPr kumimoji="0" lang="en-US" altLang="en-US" sz="1200" b="0" i="0" u="none" strike="noStrike" cap="none" normalizeH="0" baseline="0">
                <a:ln>
                  <a:noFill/>
                </a:ln>
                <a:solidFill>
                  <a:schemeClr val="accent1">
                    <a:lumMod val="75000"/>
                  </a:schemeClr>
                </a:solidFill>
                <a:effectLst/>
              </a:rPr>
              <a:t> </a:t>
            </a:r>
            <a:endParaRPr kumimoji="0" lang="en-US" altLang="en-US" sz="1200" b="0" i="0" u="none" strike="noStrike" cap="none" normalizeH="0" baseline="0">
              <a:ln>
                <a:noFill/>
              </a:ln>
              <a:solidFill>
                <a:schemeClr val="accent1">
                  <a:lumMod val="75000"/>
                </a:schemeClr>
              </a:solidFill>
              <a:effectLst/>
              <a:latin typeface="Arial" panose="020B0604020202020204" pitchFamily="34" charset="0"/>
            </a:endParaRPr>
          </a:p>
        </p:txBody>
      </p:sp>
      <p:sp>
        <p:nvSpPr>
          <p:cNvPr id="3" name="Rectangle: Rounded Corners 19">
            <a:extLst>
              <a:ext uri="{FF2B5EF4-FFF2-40B4-BE49-F238E27FC236}">
                <a16:creationId xmlns:a16="http://schemas.microsoft.com/office/drawing/2014/main" id="{6802BF27-FE9C-DBCA-7D09-7739630BAF25}"/>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Upper Bumper Exp.</a:t>
            </a:r>
          </a:p>
        </p:txBody>
      </p:sp>
      <p:sp>
        <p:nvSpPr>
          <p:cNvPr id="38" name="Footer Placeholder 2">
            <a:extLst>
              <a:ext uri="{FF2B5EF4-FFF2-40B4-BE49-F238E27FC236}">
                <a16:creationId xmlns:a16="http://schemas.microsoft.com/office/drawing/2014/main" id="{617D6C56-E687-3EA9-C39D-8EECA3E3EB43}"/>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1: </a:t>
            </a:r>
            <a:r>
              <a:rPr lang="en-US" sz="900">
                <a:cs typeface="Arial" pitchFamily="34" charset="0"/>
              </a:rPr>
              <a:t>Multiple model split was tested such as 80:20 split, 50:50 split, etc. In this case, 80:20 split resulted the best model results.</a:t>
            </a:r>
          </a:p>
        </p:txBody>
      </p:sp>
      <p:sp>
        <p:nvSpPr>
          <p:cNvPr id="5" name="Content Placeholder 4">
            <a:extLst>
              <a:ext uri="{FF2B5EF4-FFF2-40B4-BE49-F238E27FC236}">
                <a16:creationId xmlns:a16="http://schemas.microsoft.com/office/drawing/2014/main" id="{7D7CFA72-6BDB-0496-234B-8FCBA076B9E2}"/>
              </a:ext>
            </a:extLst>
          </p:cNvPr>
          <p:cNvSpPr>
            <a:spLocks noGrp="1"/>
          </p:cNvSpPr>
          <p:nvPr>
            <p:ph idx="1"/>
          </p:nvPr>
        </p:nvSpPr>
        <p:spPr>
          <a:xfrm flipH="1" flipV="1">
            <a:off x="11353800" y="6176962"/>
            <a:ext cx="1712976" cy="1229677"/>
          </a:xfrm>
        </p:spPr>
        <p:txBody>
          <a:bodyPr/>
          <a:lstStyle/>
          <a:p>
            <a:endParaRPr lang="en-US"/>
          </a:p>
          <a:p>
            <a:endParaRPr lang="en-US"/>
          </a:p>
        </p:txBody>
      </p:sp>
      <p:sp>
        <p:nvSpPr>
          <p:cNvPr id="13" name="TextBox 12">
            <a:extLst>
              <a:ext uri="{FF2B5EF4-FFF2-40B4-BE49-F238E27FC236}">
                <a16:creationId xmlns:a16="http://schemas.microsoft.com/office/drawing/2014/main" id="{B8140AD5-AF45-BA6B-A418-AEAF8CC3551A}"/>
              </a:ext>
            </a:extLst>
          </p:cNvPr>
          <p:cNvSpPr txBox="1"/>
          <p:nvPr/>
        </p:nvSpPr>
        <p:spPr>
          <a:xfrm>
            <a:off x="4366646" y="1428220"/>
            <a:ext cx="3458708" cy="276999"/>
          </a:xfrm>
          <a:prstGeom prst="rect">
            <a:avLst/>
          </a:prstGeom>
          <a:noFill/>
        </p:spPr>
        <p:txBody>
          <a:bodyPr wrap="square">
            <a:spAutoFit/>
          </a:bodyPr>
          <a:lstStyle/>
          <a:p>
            <a:pPr algn="ctr"/>
            <a:r>
              <a:rPr lang="en-US" sz="1200" u="sng">
                <a:solidFill>
                  <a:schemeClr val="tx1">
                    <a:lumMod val="65000"/>
                    <a:lumOff val="35000"/>
                  </a:schemeClr>
                </a:solidFill>
              </a:rPr>
              <a:t>6. Model Hyper Parameter Tuning</a:t>
            </a:r>
          </a:p>
        </p:txBody>
      </p:sp>
      <p:graphicFrame>
        <p:nvGraphicFramePr>
          <p:cNvPr id="15" name="Table 14">
            <a:extLst>
              <a:ext uri="{FF2B5EF4-FFF2-40B4-BE49-F238E27FC236}">
                <a16:creationId xmlns:a16="http://schemas.microsoft.com/office/drawing/2014/main" id="{625FF3EB-47C3-A34D-793A-4004B6FB3FBA}"/>
              </a:ext>
            </a:extLst>
          </p:cNvPr>
          <p:cNvGraphicFramePr>
            <a:graphicFrameLocks noGrp="1"/>
          </p:cNvGraphicFramePr>
          <p:nvPr/>
        </p:nvGraphicFramePr>
        <p:xfrm>
          <a:off x="471055" y="1755942"/>
          <a:ext cx="11231418" cy="4421022"/>
        </p:xfrm>
        <a:graphic>
          <a:graphicData uri="http://schemas.openxmlformats.org/drawingml/2006/table">
            <a:tbl>
              <a:tblPr firstRow="1" bandRow="1">
                <a:tableStyleId>{5C22544A-7EE6-4342-B048-85BDC9FD1C3A}</a:tableStyleId>
              </a:tblPr>
              <a:tblGrid>
                <a:gridCol w="3743806">
                  <a:extLst>
                    <a:ext uri="{9D8B030D-6E8A-4147-A177-3AD203B41FA5}">
                      <a16:colId xmlns:a16="http://schemas.microsoft.com/office/drawing/2014/main" val="1390353671"/>
                    </a:ext>
                  </a:extLst>
                </a:gridCol>
                <a:gridCol w="3743806">
                  <a:extLst>
                    <a:ext uri="{9D8B030D-6E8A-4147-A177-3AD203B41FA5}">
                      <a16:colId xmlns:a16="http://schemas.microsoft.com/office/drawing/2014/main" val="647260221"/>
                    </a:ext>
                  </a:extLst>
                </a:gridCol>
                <a:gridCol w="3743806">
                  <a:extLst>
                    <a:ext uri="{9D8B030D-6E8A-4147-A177-3AD203B41FA5}">
                      <a16:colId xmlns:a16="http://schemas.microsoft.com/office/drawing/2014/main" val="2773388410"/>
                    </a:ext>
                  </a:extLst>
                </a:gridCol>
              </a:tblGrid>
              <a:tr h="2210511">
                <a:tc>
                  <a:txBody>
                    <a:bodyPr/>
                    <a:lstStyle/>
                    <a:p>
                      <a:endParaRPr lang="en-US"/>
                    </a:p>
                  </a:txBody>
                  <a:tcPr>
                    <a:lnR w="9525" cap="flat" cmpd="sng" algn="ctr">
                      <a:solidFill>
                        <a:schemeClr val="accent1">
                          <a:lumMod val="60000"/>
                          <a:lumOff val="40000"/>
                        </a:schemeClr>
                      </a:solidFill>
                      <a:prstDash val="dash"/>
                      <a:round/>
                      <a:headEnd type="none" w="med" len="med"/>
                      <a:tailEnd type="none" w="med" len="med"/>
                    </a:lnR>
                    <a:lnB w="9525" cap="flat" cmpd="sng" algn="ctr">
                      <a:solidFill>
                        <a:schemeClr val="accent1">
                          <a:lumMod val="60000"/>
                          <a:lumOff val="40000"/>
                        </a:schemeClr>
                      </a:solidFill>
                      <a:prstDash val="dash"/>
                      <a:round/>
                      <a:headEnd type="none" w="med" len="med"/>
                      <a:tailEnd type="none" w="med" len="med"/>
                    </a:lnB>
                    <a:solidFill>
                      <a:schemeClr val="bg1"/>
                    </a:solidFill>
                  </a:tcPr>
                </a:tc>
                <a:tc>
                  <a:txBody>
                    <a:bodyPr/>
                    <a:lstStyle/>
                    <a:p>
                      <a:endParaRPr lang="en-US"/>
                    </a:p>
                  </a:txBody>
                  <a:tcPr>
                    <a:lnL w="9525" cap="flat" cmpd="sng" algn="ctr">
                      <a:solidFill>
                        <a:schemeClr val="accent1">
                          <a:lumMod val="60000"/>
                          <a:lumOff val="40000"/>
                        </a:schemeClr>
                      </a:solidFill>
                      <a:prstDash val="dash"/>
                      <a:round/>
                      <a:headEnd type="none" w="med" len="med"/>
                      <a:tailEnd type="none" w="med" len="med"/>
                    </a:lnL>
                    <a:lnR w="9525" cap="flat" cmpd="sng" algn="ctr">
                      <a:solidFill>
                        <a:schemeClr val="accent1">
                          <a:lumMod val="60000"/>
                          <a:lumOff val="40000"/>
                        </a:schemeClr>
                      </a:solidFill>
                      <a:prstDash val="dash"/>
                      <a:round/>
                      <a:headEnd type="none" w="med" len="med"/>
                      <a:tailEnd type="none" w="med" len="med"/>
                    </a:lnR>
                    <a:lnB w="9525" cap="flat" cmpd="sng" algn="ctr">
                      <a:solidFill>
                        <a:schemeClr val="accent1">
                          <a:lumMod val="60000"/>
                          <a:lumOff val="40000"/>
                        </a:schemeClr>
                      </a:solidFill>
                      <a:prstDash val="dash"/>
                      <a:round/>
                      <a:headEnd type="none" w="med" len="med"/>
                      <a:tailEnd type="none" w="med" len="med"/>
                    </a:lnB>
                    <a:solidFill>
                      <a:schemeClr val="bg1"/>
                    </a:solidFill>
                  </a:tcPr>
                </a:tc>
                <a:tc>
                  <a:txBody>
                    <a:bodyPr/>
                    <a:lstStyle/>
                    <a:p>
                      <a:endParaRPr lang="en-US"/>
                    </a:p>
                  </a:txBody>
                  <a:tcPr>
                    <a:lnL w="9525" cap="flat" cmpd="sng" algn="ctr">
                      <a:solidFill>
                        <a:schemeClr val="accent1">
                          <a:lumMod val="60000"/>
                          <a:lumOff val="40000"/>
                        </a:schemeClr>
                      </a:solidFill>
                      <a:prstDash val="dash"/>
                      <a:round/>
                      <a:headEnd type="none" w="med" len="med"/>
                      <a:tailEnd type="none" w="med" len="med"/>
                    </a:lnL>
                    <a:lnB w="9525" cap="flat" cmpd="sng" algn="ctr">
                      <a:solidFill>
                        <a:schemeClr val="accent1">
                          <a:lumMod val="60000"/>
                          <a:lumOff val="40000"/>
                        </a:schemeClr>
                      </a:solidFill>
                      <a:prstDash val="dash"/>
                      <a:round/>
                      <a:headEnd type="none" w="med" len="med"/>
                      <a:tailEnd type="none" w="med" len="med"/>
                    </a:lnB>
                    <a:solidFill>
                      <a:schemeClr val="bg1"/>
                    </a:solidFill>
                  </a:tcPr>
                </a:tc>
                <a:extLst>
                  <a:ext uri="{0D108BD9-81ED-4DB2-BD59-A6C34878D82A}">
                    <a16:rowId xmlns:a16="http://schemas.microsoft.com/office/drawing/2014/main" val="51834215"/>
                  </a:ext>
                </a:extLst>
              </a:tr>
              <a:tr h="2210511">
                <a:tc>
                  <a:txBody>
                    <a:bodyPr/>
                    <a:lstStyle/>
                    <a:p>
                      <a:endParaRPr lang="en-US"/>
                    </a:p>
                  </a:txBody>
                  <a:tcPr>
                    <a:lnR w="9525" cap="flat" cmpd="sng" algn="ctr">
                      <a:solidFill>
                        <a:schemeClr val="accent1">
                          <a:lumMod val="60000"/>
                          <a:lumOff val="40000"/>
                        </a:schemeClr>
                      </a:solidFill>
                      <a:prstDash val="dash"/>
                      <a:round/>
                      <a:headEnd type="none" w="med" len="med"/>
                      <a:tailEnd type="none" w="med" len="med"/>
                    </a:lnR>
                    <a:lnT w="9525" cap="flat" cmpd="sng" algn="ctr">
                      <a:solidFill>
                        <a:schemeClr val="accent1">
                          <a:lumMod val="60000"/>
                          <a:lumOff val="40000"/>
                        </a:schemeClr>
                      </a:solidFill>
                      <a:prstDash val="dash"/>
                      <a:round/>
                      <a:headEnd type="none" w="med" len="med"/>
                      <a:tailEnd type="none" w="med" len="med"/>
                    </a:lnT>
                    <a:solidFill>
                      <a:schemeClr val="bg1"/>
                    </a:solidFill>
                  </a:tcPr>
                </a:tc>
                <a:tc>
                  <a:txBody>
                    <a:bodyPr/>
                    <a:lstStyle/>
                    <a:p>
                      <a:endParaRPr lang="en-US"/>
                    </a:p>
                  </a:txBody>
                  <a:tcPr>
                    <a:lnL w="9525" cap="flat" cmpd="sng" algn="ctr">
                      <a:solidFill>
                        <a:schemeClr val="accent1">
                          <a:lumMod val="60000"/>
                          <a:lumOff val="40000"/>
                        </a:schemeClr>
                      </a:solidFill>
                      <a:prstDash val="dash"/>
                      <a:round/>
                      <a:headEnd type="none" w="med" len="med"/>
                      <a:tailEnd type="none" w="med" len="med"/>
                    </a:lnL>
                    <a:lnR w="9525" cap="flat" cmpd="sng" algn="ctr">
                      <a:solidFill>
                        <a:schemeClr val="accent1">
                          <a:lumMod val="60000"/>
                          <a:lumOff val="40000"/>
                        </a:schemeClr>
                      </a:solidFill>
                      <a:prstDash val="dash"/>
                      <a:round/>
                      <a:headEnd type="none" w="med" len="med"/>
                      <a:tailEnd type="none" w="med" len="med"/>
                    </a:lnR>
                    <a:lnT w="9525" cap="flat" cmpd="sng" algn="ctr">
                      <a:solidFill>
                        <a:schemeClr val="accent1">
                          <a:lumMod val="60000"/>
                          <a:lumOff val="40000"/>
                        </a:schemeClr>
                      </a:solidFill>
                      <a:prstDash val="dash"/>
                      <a:round/>
                      <a:headEnd type="none" w="med" len="med"/>
                      <a:tailEnd type="none" w="med" len="med"/>
                    </a:lnT>
                    <a:solidFill>
                      <a:schemeClr val="bg1"/>
                    </a:solidFill>
                  </a:tcPr>
                </a:tc>
                <a:tc>
                  <a:txBody>
                    <a:bodyPr/>
                    <a:lstStyle/>
                    <a:p>
                      <a:endParaRPr lang="en-US"/>
                    </a:p>
                  </a:txBody>
                  <a:tcPr>
                    <a:lnL w="9525" cap="flat" cmpd="sng" algn="ctr">
                      <a:solidFill>
                        <a:schemeClr val="accent1">
                          <a:lumMod val="60000"/>
                          <a:lumOff val="40000"/>
                        </a:schemeClr>
                      </a:solidFill>
                      <a:prstDash val="dash"/>
                      <a:round/>
                      <a:headEnd type="none" w="med" len="med"/>
                      <a:tailEnd type="none" w="med" len="med"/>
                    </a:lnL>
                    <a:lnT w="9525" cap="flat" cmpd="sng" algn="ctr">
                      <a:solidFill>
                        <a:schemeClr val="accent1">
                          <a:lumMod val="60000"/>
                          <a:lumOff val="40000"/>
                        </a:schemeClr>
                      </a:solidFill>
                      <a:prstDash val="dash"/>
                      <a:round/>
                      <a:headEnd type="none" w="med" len="med"/>
                      <a:tailEnd type="none" w="med" len="med"/>
                    </a:lnT>
                    <a:solidFill>
                      <a:schemeClr val="bg1"/>
                    </a:solidFill>
                  </a:tcPr>
                </a:tc>
                <a:extLst>
                  <a:ext uri="{0D108BD9-81ED-4DB2-BD59-A6C34878D82A}">
                    <a16:rowId xmlns:a16="http://schemas.microsoft.com/office/drawing/2014/main" val="4190040804"/>
                  </a:ext>
                </a:extLst>
              </a:tr>
            </a:tbl>
          </a:graphicData>
        </a:graphic>
      </p:graphicFrame>
      <p:pic>
        <p:nvPicPr>
          <p:cNvPr id="19" name="Picture 18">
            <a:extLst>
              <a:ext uri="{FF2B5EF4-FFF2-40B4-BE49-F238E27FC236}">
                <a16:creationId xmlns:a16="http://schemas.microsoft.com/office/drawing/2014/main" id="{116C5DE0-11B4-1712-4547-5348C088F46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89527" y="1758539"/>
            <a:ext cx="3631543" cy="2129970"/>
          </a:xfrm>
          <a:prstGeom prst="rect">
            <a:avLst/>
          </a:prstGeom>
        </p:spPr>
      </p:pic>
      <p:pic>
        <p:nvPicPr>
          <p:cNvPr id="27" name="Picture 26">
            <a:extLst>
              <a:ext uri="{FF2B5EF4-FFF2-40B4-BE49-F238E27FC236}">
                <a16:creationId xmlns:a16="http://schemas.microsoft.com/office/drawing/2014/main" id="{6746FCE4-71A7-A36A-DB86-624F74EE44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00812" y="1785389"/>
            <a:ext cx="3570245" cy="2103120"/>
          </a:xfrm>
          <a:prstGeom prst="rect">
            <a:avLst/>
          </a:prstGeom>
        </p:spPr>
      </p:pic>
      <p:pic>
        <p:nvPicPr>
          <p:cNvPr id="31" name="Picture 30">
            <a:extLst>
              <a:ext uri="{FF2B5EF4-FFF2-40B4-BE49-F238E27FC236}">
                <a16:creationId xmlns:a16="http://schemas.microsoft.com/office/drawing/2014/main" id="{7BD4D9FF-A60B-8890-D306-A47913A176D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8050799" y="1785389"/>
            <a:ext cx="3633987" cy="2103120"/>
          </a:xfrm>
          <a:prstGeom prst="rect">
            <a:avLst/>
          </a:prstGeom>
        </p:spPr>
      </p:pic>
      <p:pic>
        <p:nvPicPr>
          <p:cNvPr id="33" name="Picture 32">
            <a:extLst>
              <a:ext uri="{FF2B5EF4-FFF2-40B4-BE49-F238E27FC236}">
                <a16:creationId xmlns:a16="http://schemas.microsoft.com/office/drawing/2014/main" id="{9D436FFC-7F34-E8B9-63A8-1C7868A589F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03141" y="4106449"/>
            <a:ext cx="3604313" cy="2103120"/>
          </a:xfrm>
          <a:prstGeom prst="rect">
            <a:avLst/>
          </a:prstGeom>
        </p:spPr>
      </p:pic>
      <p:pic>
        <p:nvPicPr>
          <p:cNvPr id="37" name="Picture 36">
            <a:extLst>
              <a:ext uri="{FF2B5EF4-FFF2-40B4-BE49-F238E27FC236}">
                <a16:creationId xmlns:a16="http://schemas.microsoft.com/office/drawing/2014/main" id="{BEC07C85-3BF0-7954-0A04-4763AE0F58B9}"/>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245629" y="4090147"/>
            <a:ext cx="3626069" cy="2103120"/>
          </a:xfrm>
          <a:prstGeom prst="rect">
            <a:avLst/>
          </a:prstGeom>
        </p:spPr>
      </p:pic>
      <p:pic>
        <p:nvPicPr>
          <p:cNvPr id="40" name="Picture 39">
            <a:extLst>
              <a:ext uri="{FF2B5EF4-FFF2-40B4-BE49-F238E27FC236}">
                <a16:creationId xmlns:a16="http://schemas.microsoft.com/office/drawing/2014/main" id="{577D403A-92F5-202F-BC81-26FA1A5570D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055587" y="4132677"/>
            <a:ext cx="3480137" cy="2011680"/>
          </a:xfrm>
          <a:prstGeom prst="rect">
            <a:avLst/>
          </a:prstGeom>
        </p:spPr>
      </p:pic>
    </p:spTree>
    <p:extLst>
      <p:ext uri="{BB962C8B-B14F-4D97-AF65-F5344CB8AC3E}">
        <p14:creationId xmlns:p14="http://schemas.microsoft.com/office/powerpoint/2010/main" val="1744815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AA3B1-C27F-B71E-138E-6D2FBAD98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F6419D-583E-30D7-359F-2DD039449AA4}"/>
              </a:ext>
            </a:extLst>
          </p:cNvPr>
          <p:cNvSpPr>
            <a:spLocks noGrp="1"/>
          </p:cNvSpPr>
          <p:nvPr>
            <p:ph type="title"/>
          </p:nvPr>
        </p:nvSpPr>
        <p:spPr>
          <a:xfrm>
            <a:off x="362309" y="165067"/>
            <a:ext cx="11478709" cy="712735"/>
          </a:xfrm>
        </p:spPr>
        <p:txBody>
          <a:bodyPr>
            <a:noAutofit/>
          </a:bodyPr>
          <a:lstStyle/>
          <a:p>
            <a:r>
              <a:rPr lang="en-US" sz="1900" b="1">
                <a:solidFill>
                  <a:srgbClr val="2F5597"/>
                </a:solidFill>
                <a:latin typeface="Arial Black" panose="020B0A04020102020204" pitchFamily="34" charset="0"/>
              </a:rPr>
              <a:t>For </a:t>
            </a:r>
            <a:r>
              <a:rPr lang="en-US" sz="1900" b="1" u="sng">
                <a:solidFill>
                  <a:srgbClr val="2F5597"/>
                </a:solidFill>
                <a:latin typeface="Arial Black" panose="020B0A04020102020204" pitchFamily="34" charset="0"/>
              </a:rPr>
              <a:t>Upper Bumper Expansion</a:t>
            </a:r>
            <a:r>
              <a:rPr lang="en-US" sz="1900" b="1">
                <a:solidFill>
                  <a:srgbClr val="2F5597"/>
                </a:solidFill>
                <a:latin typeface="Arial Black" panose="020B0A04020102020204" pitchFamily="34" charset="0"/>
              </a:rPr>
              <a:t>, sth3 is the most influential feature, followed </a:t>
            </a:r>
            <a:br>
              <a:rPr lang="en-US" sz="1900" b="1">
                <a:solidFill>
                  <a:srgbClr val="2F5597"/>
                </a:solidFill>
                <a:latin typeface="Arial Black" panose="020B0A04020102020204" pitchFamily="34" charset="0"/>
              </a:rPr>
            </a:br>
            <a:r>
              <a:rPr lang="en-US" sz="1900" b="1">
                <a:solidFill>
                  <a:srgbClr val="2F5597"/>
                </a:solidFill>
                <a:latin typeface="Arial Black" panose="020B0A04020102020204" pitchFamily="34" charset="0"/>
              </a:rPr>
              <a:t>by sth1 and sth2.</a:t>
            </a:r>
          </a:p>
        </p:txBody>
      </p:sp>
      <p:sp>
        <p:nvSpPr>
          <p:cNvPr id="34" name="Slide Number Placeholder 3">
            <a:extLst>
              <a:ext uri="{FF2B5EF4-FFF2-40B4-BE49-F238E27FC236}">
                <a16:creationId xmlns:a16="http://schemas.microsoft.com/office/drawing/2014/main" id="{2DCC2243-2929-6DF3-E71B-10334259E7CC}"/>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15</a:t>
            </a:fld>
            <a:endParaRPr lang="uk-UA" sz="1100">
              <a:latin typeface="Arial" panose="020B0604020202020204"/>
            </a:endParaRPr>
          </a:p>
        </p:txBody>
      </p:sp>
      <p:sp>
        <p:nvSpPr>
          <p:cNvPr id="6" name="Rectangle 5">
            <a:extLst>
              <a:ext uri="{FF2B5EF4-FFF2-40B4-BE49-F238E27FC236}">
                <a16:creationId xmlns:a16="http://schemas.microsoft.com/office/drawing/2014/main" id="{5CC739DE-12D5-D801-DA33-DEEBCE66D1DF}"/>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The SHAP analysis reveals that sth3 has the greatest impact on predicting Upper Bumper Expansion, and the What-If Analysis setup closely forecasts actual values, demonstrating its effectiveness for automating predictions and optimizing bottle performance. </a:t>
            </a:r>
          </a:p>
        </p:txBody>
      </p:sp>
      <p:sp>
        <p:nvSpPr>
          <p:cNvPr id="3" name="Rectangle: Rounded Corners 19">
            <a:extLst>
              <a:ext uri="{FF2B5EF4-FFF2-40B4-BE49-F238E27FC236}">
                <a16:creationId xmlns:a16="http://schemas.microsoft.com/office/drawing/2014/main" id="{B155256B-7D30-BC25-5E75-3439FECB9DC0}"/>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Upper Bumper Exp.</a:t>
            </a:r>
          </a:p>
        </p:txBody>
      </p:sp>
      <p:sp>
        <p:nvSpPr>
          <p:cNvPr id="38" name="Footer Placeholder 2">
            <a:extLst>
              <a:ext uri="{FF2B5EF4-FFF2-40B4-BE49-F238E27FC236}">
                <a16:creationId xmlns:a16="http://schemas.microsoft.com/office/drawing/2014/main" id="{F9C86321-1B0F-B363-28B0-F21B2A1007E7}"/>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1: </a:t>
            </a:r>
            <a:r>
              <a:rPr lang="en-US" sz="900">
                <a:cs typeface="Arial" pitchFamily="34" charset="0"/>
              </a:rPr>
              <a:t>Multiple model split was tested such as 80:20 split, 50:50 split, etc. In this case, 80:20 split resulted the best model results.</a:t>
            </a:r>
          </a:p>
        </p:txBody>
      </p:sp>
      <p:sp>
        <p:nvSpPr>
          <p:cNvPr id="5" name="Content Placeholder 4">
            <a:extLst>
              <a:ext uri="{FF2B5EF4-FFF2-40B4-BE49-F238E27FC236}">
                <a16:creationId xmlns:a16="http://schemas.microsoft.com/office/drawing/2014/main" id="{06B982C3-78E6-D1F1-6274-49EBE887B532}"/>
              </a:ext>
            </a:extLst>
          </p:cNvPr>
          <p:cNvSpPr>
            <a:spLocks noGrp="1"/>
          </p:cNvSpPr>
          <p:nvPr>
            <p:ph idx="1"/>
          </p:nvPr>
        </p:nvSpPr>
        <p:spPr>
          <a:xfrm flipH="1" flipV="1">
            <a:off x="12912436" y="6734358"/>
            <a:ext cx="154340" cy="672280"/>
          </a:xfrm>
        </p:spPr>
        <p:txBody>
          <a:bodyPr/>
          <a:lstStyle/>
          <a:p>
            <a:endParaRPr lang="en-US"/>
          </a:p>
          <a:p>
            <a:endParaRPr lang="en-US"/>
          </a:p>
        </p:txBody>
      </p:sp>
      <p:sp>
        <p:nvSpPr>
          <p:cNvPr id="13" name="TextBox 12">
            <a:extLst>
              <a:ext uri="{FF2B5EF4-FFF2-40B4-BE49-F238E27FC236}">
                <a16:creationId xmlns:a16="http://schemas.microsoft.com/office/drawing/2014/main" id="{B18F4448-5574-D3F1-CAD2-5FE7A248FB83}"/>
              </a:ext>
            </a:extLst>
          </p:cNvPr>
          <p:cNvSpPr txBox="1"/>
          <p:nvPr/>
        </p:nvSpPr>
        <p:spPr>
          <a:xfrm>
            <a:off x="362309" y="1506747"/>
            <a:ext cx="3458708" cy="276999"/>
          </a:xfrm>
          <a:prstGeom prst="rect">
            <a:avLst/>
          </a:prstGeom>
          <a:noFill/>
        </p:spPr>
        <p:txBody>
          <a:bodyPr wrap="square">
            <a:spAutoFit/>
          </a:bodyPr>
          <a:lstStyle/>
          <a:p>
            <a:r>
              <a:rPr lang="en-US" sz="1200" u="sng">
                <a:solidFill>
                  <a:schemeClr val="tx1">
                    <a:lumMod val="65000"/>
                    <a:lumOff val="35000"/>
                  </a:schemeClr>
                </a:solidFill>
              </a:rPr>
              <a:t>7. SHAP - Variable Importance </a:t>
            </a:r>
          </a:p>
        </p:txBody>
      </p:sp>
      <p:pic>
        <p:nvPicPr>
          <p:cNvPr id="7" name="Picture 6">
            <a:extLst>
              <a:ext uri="{FF2B5EF4-FFF2-40B4-BE49-F238E27FC236}">
                <a16:creationId xmlns:a16="http://schemas.microsoft.com/office/drawing/2014/main" id="{F43FF9A0-4CC2-7A2E-8292-C7A973FA0BC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3363" y="1887588"/>
            <a:ext cx="5452218" cy="2458560"/>
          </a:xfrm>
          <a:prstGeom prst="rect">
            <a:avLst/>
          </a:prstGeom>
          <a:noFill/>
          <a:ln>
            <a:noFill/>
          </a:ln>
        </p:spPr>
      </p:pic>
      <p:cxnSp>
        <p:nvCxnSpPr>
          <p:cNvPr id="8" name="Straight Connector 7">
            <a:extLst>
              <a:ext uri="{FF2B5EF4-FFF2-40B4-BE49-F238E27FC236}">
                <a16:creationId xmlns:a16="http://schemas.microsoft.com/office/drawing/2014/main" id="{3EFB26EB-82F6-4422-B65F-A25DF70E089E}"/>
              </a:ext>
            </a:extLst>
          </p:cNvPr>
          <p:cNvCxnSpPr/>
          <p:nvPr/>
        </p:nvCxnSpPr>
        <p:spPr>
          <a:xfrm>
            <a:off x="6096000" y="2071497"/>
            <a:ext cx="0" cy="29260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FFD4CEC2-2BDB-8E60-28EF-46FAE33CFD61}"/>
              </a:ext>
            </a:extLst>
          </p:cNvPr>
          <p:cNvSpPr>
            <a:spLocks noChangeArrowheads="1"/>
          </p:cNvSpPr>
          <p:nvPr/>
        </p:nvSpPr>
        <p:spPr bwMode="auto">
          <a:xfrm>
            <a:off x="433363" y="4687984"/>
            <a:ext cx="5509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B050"/>
                </a:solidFill>
                <a:effectLst/>
              </a:rPr>
              <a:t>sth3 </a:t>
            </a:r>
            <a:r>
              <a:rPr kumimoji="0" lang="en-US" altLang="en-US" sz="1200" b="0" i="0" u="none" strike="noStrike" cap="none" normalizeH="0" baseline="0">
                <a:ln>
                  <a:noFill/>
                </a:ln>
                <a:solidFill>
                  <a:srgbClr val="00B050"/>
                </a:solidFill>
                <a:effectLst/>
              </a:rPr>
              <a:t>is the most influential feature in predicting Upper Bumper Expansion, as it exhibits the highest impact on the model's output according to its SHAP values. </a:t>
            </a:r>
          </a:p>
        </p:txBody>
      </p:sp>
      <p:sp>
        <p:nvSpPr>
          <p:cNvPr id="10" name="TextBox 9">
            <a:extLst>
              <a:ext uri="{FF2B5EF4-FFF2-40B4-BE49-F238E27FC236}">
                <a16:creationId xmlns:a16="http://schemas.microsoft.com/office/drawing/2014/main" id="{9B589598-91F7-6476-5E8D-E505F4E332D1}"/>
              </a:ext>
            </a:extLst>
          </p:cNvPr>
          <p:cNvSpPr txBox="1"/>
          <p:nvPr/>
        </p:nvSpPr>
        <p:spPr>
          <a:xfrm>
            <a:off x="6333618" y="1506747"/>
            <a:ext cx="3458708" cy="276999"/>
          </a:xfrm>
          <a:prstGeom prst="rect">
            <a:avLst/>
          </a:prstGeom>
          <a:noFill/>
        </p:spPr>
        <p:txBody>
          <a:bodyPr wrap="square">
            <a:spAutoFit/>
          </a:bodyPr>
          <a:lstStyle/>
          <a:p>
            <a:r>
              <a:rPr lang="en-US" sz="1200" u="sng">
                <a:solidFill>
                  <a:schemeClr val="tx1">
                    <a:lumMod val="65000"/>
                    <a:lumOff val="35000"/>
                  </a:schemeClr>
                </a:solidFill>
              </a:rPr>
              <a:t>8. What-If Analysis</a:t>
            </a:r>
          </a:p>
        </p:txBody>
      </p:sp>
      <p:graphicFrame>
        <p:nvGraphicFramePr>
          <p:cNvPr id="12" name="Table 11">
            <a:extLst>
              <a:ext uri="{FF2B5EF4-FFF2-40B4-BE49-F238E27FC236}">
                <a16:creationId xmlns:a16="http://schemas.microsoft.com/office/drawing/2014/main" id="{0C38F1B5-9B07-4B22-15CF-7C5365D73DAA}"/>
              </a:ext>
            </a:extLst>
          </p:cNvPr>
          <p:cNvGraphicFramePr>
            <a:graphicFrameLocks noGrp="1"/>
          </p:cNvGraphicFramePr>
          <p:nvPr/>
        </p:nvGraphicFramePr>
        <p:xfrm>
          <a:off x="6440637" y="2205335"/>
          <a:ext cx="5318000" cy="1196786"/>
        </p:xfrm>
        <a:graphic>
          <a:graphicData uri="http://schemas.openxmlformats.org/drawingml/2006/table">
            <a:tbl>
              <a:tblPr/>
              <a:tblGrid>
                <a:gridCol w="1493405">
                  <a:extLst>
                    <a:ext uri="{9D8B030D-6E8A-4147-A177-3AD203B41FA5}">
                      <a16:colId xmlns:a16="http://schemas.microsoft.com/office/drawing/2014/main" val="1550830735"/>
                    </a:ext>
                  </a:extLst>
                </a:gridCol>
                <a:gridCol w="764919">
                  <a:extLst>
                    <a:ext uri="{9D8B030D-6E8A-4147-A177-3AD203B41FA5}">
                      <a16:colId xmlns:a16="http://schemas.microsoft.com/office/drawing/2014/main" val="3388628044"/>
                    </a:ext>
                  </a:extLst>
                </a:gridCol>
                <a:gridCol w="764919">
                  <a:extLst>
                    <a:ext uri="{9D8B030D-6E8A-4147-A177-3AD203B41FA5}">
                      <a16:colId xmlns:a16="http://schemas.microsoft.com/office/drawing/2014/main" val="1224761070"/>
                    </a:ext>
                  </a:extLst>
                </a:gridCol>
                <a:gridCol w="764919">
                  <a:extLst>
                    <a:ext uri="{9D8B030D-6E8A-4147-A177-3AD203B41FA5}">
                      <a16:colId xmlns:a16="http://schemas.microsoft.com/office/drawing/2014/main" val="3652655283"/>
                    </a:ext>
                  </a:extLst>
                </a:gridCol>
                <a:gridCol w="764919">
                  <a:extLst>
                    <a:ext uri="{9D8B030D-6E8A-4147-A177-3AD203B41FA5}">
                      <a16:colId xmlns:a16="http://schemas.microsoft.com/office/drawing/2014/main" val="1839588099"/>
                    </a:ext>
                  </a:extLst>
                </a:gridCol>
                <a:gridCol w="764919">
                  <a:extLst>
                    <a:ext uri="{9D8B030D-6E8A-4147-A177-3AD203B41FA5}">
                      <a16:colId xmlns:a16="http://schemas.microsoft.com/office/drawing/2014/main" val="805684515"/>
                    </a:ext>
                  </a:extLst>
                </a:gridCol>
              </a:tblGrid>
              <a:tr h="414254">
                <a:tc>
                  <a:txBody>
                    <a:bodyPr/>
                    <a:lstStyle/>
                    <a:p>
                      <a:pPr algn="ctr" fontAlgn="b"/>
                      <a:r>
                        <a:rPr lang="en-US" sz="1100" b="1" i="0" u="none" strike="noStrike">
                          <a:solidFill>
                            <a:schemeClr val="bg1"/>
                          </a:solidFill>
                          <a:effectLst/>
                          <a:latin typeface="Calibri" panose="020F0502020204030204" pitchFamily="34" charset="0"/>
                        </a:rPr>
                        <a:t>Upper Bumper </a:t>
                      </a:r>
                    </a:p>
                    <a:p>
                      <a:pPr algn="ctr" fontAlgn="b"/>
                      <a:r>
                        <a:rPr lang="en-US" sz="1100" b="1" i="0" u="none" strike="noStrike">
                          <a:solidFill>
                            <a:schemeClr val="bg1"/>
                          </a:solidFill>
                          <a:effectLst/>
                          <a:latin typeface="Calibri" panose="020F0502020204030204" pitchFamily="34" charset="0"/>
                        </a:rPr>
                        <a:t>Expansion</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sth1</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sth2</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sth3</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sth4</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sth5</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2243894"/>
                  </a:ext>
                </a:extLst>
              </a:tr>
              <a:tr h="391266">
                <a:tc>
                  <a:txBody>
                    <a:bodyPr/>
                    <a:lstStyle/>
                    <a:p>
                      <a:pPr algn="ctr" fontAlgn="b"/>
                      <a:r>
                        <a:rPr lang="en-US" sz="1100" b="1" i="0" u="none" strike="noStrike">
                          <a:solidFill>
                            <a:srgbClr val="000000"/>
                          </a:solidFill>
                          <a:effectLst/>
                          <a:latin typeface="Calibri" panose="020F0502020204030204" pitchFamily="34" charset="0"/>
                        </a:rPr>
                        <a:t>0.394 (Min) </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0.291</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0.266</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0.293</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0.292</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0.290</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65214619"/>
                  </a:ext>
                </a:extLst>
              </a:tr>
              <a:tr h="391266">
                <a:tc>
                  <a:txBody>
                    <a:bodyPr/>
                    <a:lstStyle/>
                    <a:p>
                      <a:pPr algn="ctr" fontAlgn="b"/>
                      <a:r>
                        <a:rPr lang="en-US" sz="1100" b="1" i="0" u="none" strike="noStrike">
                          <a:solidFill>
                            <a:srgbClr val="000000"/>
                          </a:solidFill>
                          <a:effectLst/>
                          <a:latin typeface="Calibri" panose="020F0502020204030204" pitchFamily="34" charset="0"/>
                        </a:rPr>
                        <a:t>0.787 (Max)</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0.197</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0.184</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0.221</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0.242</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0.253</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08307336"/>
                  </a:ext>
                </a:extLst>
              </a:tr>
            </a:tbl>
          </a:graphicData>
        </a:graphic>
      </p:graphicFrame>
      <p:sp>
        <p:nvSpPr>
          <p:cNvPr id="14" name="Rectangle 13">
            <a:extLst>
              <a:ext uri="{FF2B5EF4-FFF2-40B4-BE49-F238E27FC236}">
                <a16:creationId xmlns:a16="http://schemas.microsoft.com/office/drawing/2014/main" id="{5355F9ED-4E8A-4B01-9AC6-DE8CBF00760B}"/>
              </a:ext>
            </a:extLst>
          </p:cNvPr>
          <p:cNvSpPr/>
          <p:nvPr/>
        </p:nvSpPr>
        <p:spPr>
          <a:xfrm>
            <a:off x="6324422" y="1813700"/>
            <a:ext cx="5424979" cy="276999"/>
          </a:xfrm>
          <a:prstGeom prst="rect">
            <a:avLst/>
          </a:prstGeom>
          <a:no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chemeClr val="accent1">
                    <a:lumMod val="75000"/>
                  </a:schemeClr>
                </a:solidFill>
              </a:rPr>
              <a:t>Based on the data provided, minimum and maximum upper bumper expansion are:</a:t>
            </a:r>
          </a:p>
        </p:txBody>
      </p:sp>
      <p:sp>
        <p:nvSpPr>
          <p:cNvPr id="16" name="Rectangle 15">
            <a:extLst>
              <a:ext uri="{FF2B5EF4-FFF2-40B4-BE49-F238E27FC236}">
                <a16:creationId xmlns:a16="http://schemas.microsoft.com/office/drawing/2014/main" id="{6FBF62CD-E273-6171-7384-4D8FD1F68690}"/>
              </a:ext>
            </a:extLst>
          </p:cNvPr>
          <p:cNvSpPr/>
          <p:nvPr/>
        </p:nvSpPr>
        <p:spPr>
          <a:xfrm>
            <a:off x="6334876" y="3631371"/>
            <a:ext cx="5424979" cy="276999"/>
          </a:xfrm>
          <a:prstGeom prst="rect">
            <a:avLst/>
          </a:prstGeom>
          <a:no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chemeClr val="accent1">
                    <a:lumMod val="75000"/>
                  </a:schemeClr>
                </a:solidFill>
              </a:rPr>
              <a:t>Using our </a:t>
            </a:r>
            <a:r>
              <a:rPr lang="en-US" sz="1200" b="1">
                <a:solidFill>
                  <a:schemeClr val="accent1">
                    <a:lumMod val="75000"/>
                  </a:schemeClr>
                </a:solidFill>
              </a:rPr>
              <a:t>What-If analysis </a:t>
            </a:r>
            <a:r>
              <a:rPr lang="en-US" sz="1200">
                <a:solidFill>
                  <a:schemeClr val="accent1">
                    <a:lumMod val="75000"/>
                  </a:schemeClr>
                </a:solidFill>
              </a:rPr>
              <a:t>setup, we can forecast the upper bumper expansion based on the input values for sth1 to sth5:</a:t>
            </a:r>
          </a:p>
        </p:txBody>
      </p:sp>
      <p:pic>
        <p:nvPicPr>
          <p:cNvPr id="22" name="Picture 21">
            <a:extLst>
              <a:ext uri="{FF2B5EF4-FFF2-40B4-BE49-F238E27FC236}">
                <a16:creationId xmlns:a16="http://schemas.microsoft.com/office/drawing/2014/main" id="{0CA3F560-E8A5-6E4A-D920-C088D5A08E5F}"/>
              </a:ext>
            </a:extLst>
          </p:cNvPr>
          <p:cNvPicPr>
            <a:picLocks noChangeAspect="1"/>
          </p:cNvPicPr>
          <p:nvPr/>
        </p:nvPicPr>
        <p:blipFill>
          <a:blip r:embed="rId4"/>
          <a:stretch>
            <a:fillRect/>
          </a:stretch>
        </p:blipFill>
        <p:spPr>
          <a:xfrm>
            <a:off x="6449873" y="5943142"/>
            <a:ext cx="2509399" cy="174450"/>
          </a:xfrm>
          <a:prstGeom prst="rect">
            <a:avLst/>
          </a:prstGeom>
        </p:spPr>
      </p:pic>
      <p:pic>
        <p:nvPicPr>
          <p:cNvPr id="24" name="Picture 23">
            <a:extLst>
              <a:ext uri="{FF2B5EF4-FFF2-40B4-BE49-F238E27FC236}">
                <a16:creationId xmlns:a16="http://schemas.microsoft.com/office/drawing/2014/main" id="{62F8C8A4-AF7F-B1E3-54E0-F380E1CED3E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260568" y="4135692"/>
            <a:ext cx="2498069" cy="1558904"/>
          </a:xfrm>
          <a:prstGeom prst="rect">
            <a:avLst/>
          </a:prstGeom>
        </p:spPr>
      </p:pic>
      <p:pic>
        <p:nvPicPr>
          <p:cNvPr id="26" name="Picture 25">
            <a:extLst>
              <a:ext uri="{FF2B5EF4-FFF2-40B4-BE49-F238E27FC236}">
                <a16:creationId xmlns:a16="http://schemas.microsoft.com/office/drawing/2014/main" id="{9CBA1E1A-E53A-472A-B8C2-C030D2C2463C}"/>
              </a:ext>
            </a:extLst>
          </p:cNvPr>
          <p:cNvPicPr>
            <a:picLocks noChangeAspect="1"/>
          </p:cNvPicPr>
          <p:nvPr/>
        </p:nvPicPr>
        <p:blipFill>
          <a:blip r:embed="rId6"/>
          <a:stretch>
            <a:fillRect/>
          </a:stretch>
        </p:blipFill>
        <p:spPr>
          <a:xfrm>
            <a:off x="9288276" y="5955140"/>
            <a:ext cx="2463893" cy="137160"/>
          </a:xfrm>
          <a:prstGeom prst="rect">
            <a:avLst/>
          </a:prstGeom>
        </p:spPr>
      </p:pic>
      <p:sp>
        <p:nvSpPr>
          <p:cNvPr id="30" name="Rectangle 29">
            <a:extLst>
              <a:ext uri="{FF2B5EF4-FFF2-40B4-BE49-F238E27FC236}">
                <a16:creationId xmlns:a16="http://schemas.microsoft.com/office/drawing/2014/main" id="{5491DF8A-2F70-4260-1E4B-75FB2B07E3D1}"/>
              </a:ext>
            </a:extLst>
          </p:cNvPr>
          <p:cNvSpPr/>
          <p:nvPr/>
        </p:nvSpPr>
        <p:spPr>
          <a:xfrm>
            <a:off x="6234545" y="5807860"/>
            <a:ext cx="5708073" cy="427194"/>
          </a:xfrm>
          <a:prstGeom prst="rect">
            <a:avLst/>
          </a:prstGeom>
          <a:noFill/>
          <a:ln>
            <a:solidFill>
              <a:srgbClr val="B8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peech Bubble: Rectangle 31">
            <a:extLst>
              <a:ext uri="{FF2B5EF4-FFF2-40B4-BE49-F238E27FC236}">
                <a16:creationId xmlns:a16="http://schemas.microsoft.com/office/drawing/2014/main" id="{CB3DB3BA-AC42-34B0-6E6E-BC044C5FD397}"/>
              </a:ext>
            </a:extLst>
          </p:cNvPr>
          <p:cNvSpPr/>
          <p:nvPr/>
        </p:nvSpPr>
        <p:spPr>
          <a:xfrm>
            <a:off x="526473" y="5351253"/>
            <a:ext cx="5224891" cy="929474"/>
          </a:xfrm>
          <a:prstGeom prst="wedgeRectCallout">
            <a:avLst>
              <a:gd name="adj1" fmla="val 56241"/>
              <a:gd name="adj2" fmla="val 25767"/>
            </a:avLst>
          </a:prstGeom>
          <a:solidFill>
            <a:schemeClr val="accent4">
              <a:lumMod val="20000"/>
              <a:lumOff val="80000"/>
            </a:schemeClr>
          </a:solidFill>
          <a:ln>
            <a:solidFill>
              <a:srgbClr val="B8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US" sz="1100">
                <a:solidFill>
                  <a:srgbClr val="C00000"/>
                </a:solidFill>
              </a:rPr>
              <a:t>The predicted values from our </a:t>
            </a:r>
            <a:r>
              <a:rPr lang="en-US" sz="1100" b="1">
                <a:solidFill>
                  <a:srgbClr val="C00000"/>
                </a:solidFill>
              </a:rPr>
              <a:t>What-If Analysis </a:t>
            </a:r>
            <a:r>
              <a:rPr lang="en-US" sz="1100">
                <a:solidFill>
                  <a:srgbClr val="C00000"/>
                </a:solidFill>
              </a:rPr>
              <a:t>setup closely match the actual values, demonstrating that the model performs exceptionally well in </a:t>
            </a:r>
            <a:r>
              <a:rPr lang="en-US" sz="1100" b="1">
                <a:solidFill>
                  <a:srgbClr val="C00000"/>
                </a:solidFill>
              </a:rPr>
              <a:t>forecasting Upper Bumper Expansion</a:t>
            </a:r>
            <a:r>
              <a:rPr lang="en-US" sz="1100">
                <a:solidFill>
                  <a:srgbClr val="C00000"/>
                </a:solidFill>
              </a:rPr>
              <a:t>. Therefore, we recommend utilizing the What-If Analysis setup to automate the prediction process in this case.</a:t>
            </a:r>
          </a:p>
        </p:txBody>
      </p:sp>
      <p:pic>
        <p:nvPicPr>
          <p:cNvPr id="41" name="Graphic 40" descr="Lights On with solid fill">
            <a:extLst>
              <a:ext uri="{FF2B5EF4-FFF2-40B4-BE49-F238E27FC236}">
                <a16:creationId xmlns:a16="http://schemas.microsoft.com/office/drawing/2014/main" id="{110113A4-BE20-9BC4-1E48-2B861A60C3C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9562" y="5568918"/>
            <a:ext cx="457200" cy="457200"/>
          </a:xfrm>
          <a:prstGeom prst="rect">
            <a:avLst/>
          </a:prstGeom>
        </p:spPr>
      </p:pic>
      <p:pic>
        <p:nvPicPr>
          <p:cNvPr id="11" name="Picture 10">
            <a:extLst>
              <a:ext uri="{FF2B5EF4-FFF2-40B4-BE49-F238E27FC236}">
                <a16:creationId xmlns:a16="http://schemas.microsoft.com/office/drawing/2014/main" id="{F214E251-97EE-90B8-87FB-C9B2E9EFD8D4}"/>
              </a:ext>
            </a:extLst>
          </p:cNvPr>
          <p:cNvPicPr>
            <a:picLocks noChangeAspect="1"/>
          </p:cNvPicPr>
          <p:nvPr/>
        </p:nvPicPr>
        <p:blipFill>
          <a:blip r:embed="rId9"/>
          <a:stretch>
            <a:fillRect/>
          </a:stretch>
        </p:blipFill>
        <p:spPr>
          <a:xfrm>
            <a:off x="6421416" y="4117997"/>
            <a:ext cx="2589132" cy="1572768"/>
          </a:xfrm>
          <a:prstGeom prst="rect">
            <a:avLst/>
          </a:prstGeom>
        </p:spPr>
      </p:pic>
    </p:spTree>
    <p:extLst>
      <p:ext uri="{BB962C8B-B14F-4D97-AF65-F5344CB8AC3E}">
        <p14:creationId xmlns:p14="http://schemas.microsoft.com/office/powerpoint/2010/main" val="1852617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A79E2-C69F-FB3F-85DA-EADC9F67A979}"/>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3656F806-F95A-0AEC-12F8-6E87D6E59340}"/>
              </a:ext>
            </a:extLst>
          </p:cNvPr>
          <p:cNvSpPr>
            <a:spLocks noGrp="1"/>
          </p:cNvSpPr>
          <p:nvPr>
            <p:ph type="title"/>
          </p:nvPr>
        </p:nvSpPr>
        <p:spPr/>
        <p:txBody>
          <a:bodyPr>
            <a:normAutofit fontScale="90000"/>
          </a:bodyPr>
          <a:lstStyle/>
          <a:p>
            <a:br>
              <a:rPr lang="en-US"/>
            </a:br>
            <a:br>
              <a:rPr lang="en-US"/>
            </a:br>
            <a:endParaRPr lang="en-US"/>
          </a:p>
        </p:txBody>
      </p:sp>
      <p:sp>
        <p:nvSpPr>
          <p:cNvPr id="18" name="Title 1">
            <a:extLst>
              <a:ext uri="{FF2B5EF4-FFF2-40B4-BE49-F238E27FC236}">
                <a16:creationId xmlns:a16="http://schemas.microsoft.com/office/drawing/2014/main" id="{F7E3349D-4BB6-45F0-41AD-26B8042484DD}"/>
              </a:ext>
            </a:extLst>
          </p:cNvPr>
          <p:cNvSpPr txBox="1">
            <a:spLocks/>
          </p:cNvSpPr>
          <p:nvPr/>
        </p:nvSpPr>
        <p:spPr>
          <a:xfrm>
            <a:off x="362309" y="165067"/>
            <a:ext cx="11447253" cy="71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rgbClr val="2F5597"/>
              </a:solidFill>
              <a:latin typeface="Arial Black" panose="020B0A04020102020204" pitchFamily="34" charset="0"/>
            </a:endParaRPr>
          </a:p>
        </p:txBody>
      </p:sp>
      <p:sp>
        <p:nvSpPr>
          <p:cNvPr id="19" name="Rectangle 18">
            <a:extLst>
              <a:ext uri="{FF2B5EF4-FFF2-40B4-BE49-F238E27FC236}">
                <a16:creationId xmlns:a16="http://schemas.microsoft.com/office/drawing/2014/main" id="{779AE229-40D3-0BA6-0D44-AB5DEBE77FC2}"/>
              </a:ext>
            </a:extLst>
          </p:cNvPr>
          <p:cNvSpPr/>
          <p:nvPr/>
        </p:nvSpPr>
        <p:spPr>
          <a:xfrm>
            <a:off x="0" y="4965234"/>
            <a:ext cx="6733594" cy="9681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2F5597"/>
                </a:solidFill>
                <a:latin typeface="Arial Black" panose="020B0A04020102020204" pitchFamily="34" charset="0"/>
              </a:rPr>
              <a:t>Recommendations</a:t>
            </a:r>
          </a:p>
        </p:txBody>
      </p:sp>
      <p:pic>
        <p:nvPicPr>
          <p:cNvPr id="3" name="Picture 2" descr="A blue text on a black background&#10;&#10;Description automatically generated">
            <a:extLst>
              <a:ext uri="{FF2B5EF4-FFF2-40B4-BE49-F238E27FC236}">
                <a16:creationId xmlns:a16="http://schemas.microsoft.com/office/drawing/2014/main" id="{88EC029E-E8EA-D600-E351-936D029B8AB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42160" y="1690688"/>
            <a:ext cx="7366000" cy="2118327"/>
          </a:xfrm>
          <a:prstGeom prst="rect">
            <a:avLst/>
          </a:prstGeom>
        </p:spPr>
      </p:pic>
    </p:spTree>
    <p:extLst>
      <p:ext uri="{BB962C8B-B14F-4D97-AF65-F5344CB8AC3E}">
        <p14:creationId xmlns:p14="http://schemas.microsoft.com/office/powerpoint/2010/main" val="3082842185"/>
      </p:ext>
    </p:extLst>
  </p:cSld>
  <p:clrMapOvr>
    <a:masterClrMapping/>
  </p:clrMapOvr>
  <mc:AlternateContent xmlns:mc="http://schemas.openxmlformats.org/markup-compatibility/2006" xmlns:p14="http://schemas.microsoft.com/office/powerpoint/2010/main">
    <mc:Choice Requires="p14">
      <p:transition spd="slow" p14:dur="2000" advTm="1801"/>
    </mc:Choice>
    <mc:Fallback xmlns="">
      <p:transition spd="slow" advTm="1801"/>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FA671-4C48-EF3C-1D2D-E6F9B6F7C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4B4BC6-3176-84B8-62F5-E053976BBAF2}"/>
              </a:ext>
            </a:extLst>
          </p:cNvPr>
          <p:cNvSpPr>
            <a:spLocks noGrp="1"/>
          </p:cNvSpPr>
          <p:nvPr>
            <p:ph type="title"/>
          </p:nvPr>
        </p:nvSpPr>
        <p:spPr>
          <a:xfrm>
            <a:off x="362309" y="165067"/>
            <a:ext cx="11478709" cy="712735"/>
          </a:xfrm>
        </p:spPr>
        <p:txBody>
          <a:bodyPr>
            <a:normAutofit/>
          </a:bodyPr>
          <a:lstStyle/>
          <a:p>
            <a:r>
              <a:rPr lang="en-US" sz="2400" b="1">
                <a:solidFill>
                  <a:srgbClr val="2F5597"/>
                </a:solidFill>
                <a:latin typeface="Arial Black" panose="020B0A04020102020204" pitchFamily="34" charset="0"/>
              </a:rPr>
              <a:t>Observations &amp; Recommendations</a:t>
            </a:r>
          </a:p>
        </p:txBody>
      </p:sp>
      <p:sp>
        <p:nvSpPr>
          <p:cNvPr id="3" name="Footer Placeholder 2">
            <a:extLst>
              <a:ext uri="{FF2B5EF4-FFF2-40B4-BE49-F238E27FC236}">
                <a16:creationId xmlns:a16="http://schemas.microsoft.com/office/drawing/2014/main" id="{1D2956B7-C7C2-AAD4-07C4-AACBE0C07935}"/>
              </a:ext>
            </a:extLst>
          </p:cNvPr>
          <p:cNvSpPr txBox="1">
            <a:spLocks/>
          </p:cNvSpPr>
          <p:nvPr/>
        </p:nvSpPr>
        <p:spPr>
          <a:xfrm>
            <a:off x="838200" y="6532598"/>
            <a:ext cx="9644406" cy="26111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Recommendation 1 included.</a:t>
            </a:r>
            <a:endParaRPr lang="en-US" sz="900"/>
          </a:p>
        </p:txBody>
      </p:sp>
      <p:sp>
        <p:nvSpPr>
          <p:cNvPr id="6" name="Rectangle 5">
            <a:extLst>
              <a:ext uri="{FF2B5EF4-FFF2-40B4-BE49-F238E27FC236}">
                <a16:creationId xmlns:a16="http://schemas.microsoft.com/office/drawing/2014/main" id="{666D1137-DB71-FC87-3269-87A854841C3D}"/>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a:solidFill>
                  <a:schemeClr val="accent1">
                    <a:lumMod val="75000"/>
                  </a:schemeClr>
                </a:solidFill>
              </a:rPr>
              <a:t>To conclude, the </a:t>
            </a:r>
            <a:r>
              <a:rPr lang="en-US" sz="1400" b="1">
                <a:solidFill>
                  <a:schemeClr val="accent1">
                    <a:lumMod val="75000"/>
                  </a:schemeClr>
                </a:solidFill>
              </a:rPr>
              <a:t>Hybrid Approach</a:t>
            </a:r>
            <a:r>
              <a:rPr lang="en-US" sz="1400">
                <a:solidFill>
                  <a:schemeClr val="accent1">
                    <a:lumMod val="75000"/>
                  </a:schemeClr>
                </a:solidFill>
              </a:rPr>
              <a:t> and </a:t>
            </a:r>
            <a:r>
              <a:rPr lang="en-US" sz="1400" b="1">
                <a:solidFill>
                  <a:schemeClr val="accent1">
                    <a:lumMod val="75000"/>
                  </a:schemeClr>
                </a:solidFill>
              </a:rPr>
              <a:t>ML-Based WHAT-IF Approach</a:t>
            </a:r>
            <a:r>
              <a:rPr lang="en-US" sz="1400">
                <a:solidFill>
                  <a:schemeClr val="accent1">
                    <a:lumMod val="75000"/>
                  </a:schemeClr>
                </a:solidFill>
              </a:rPr>
              <a:t> are applied depending on the performance of the model for each bottle type and performance metric, with </a:t>
            </a:r>
            <a:r>
              <a:rPr lang="en-US" sz="1400" b="1">
                <a:solidFill>
                  <a:schemeClr val="accent1">
                    <a:lumMod val="75000"/>
                  </a:schemeClr>
                </a:solidFill>
              </a:rPr>
              <a:t>traditional simulation</a:t>
            </a:r>
            <a:r>
              <a:rPr lang="en-US" sz="1400">
                <a:solidFill>
                  <a:schemeClr val="accent1">
                    <a:lumMod val="75000"/>
                  </a:schemeClr>
                </a:solidFill>
              </a:rPr>
              <a:t> used where the model does not perform well.</a:t>
            </a:r>
          </a:p>
        </p:txBody>
      </p:sp>
      <p:sp>
        <p:nvSpPr>
          <p:cNvPr id="5" name="Slide Number Placeholder 3">
            <a:extLst>
              <a:ext uri="{FF2B5EF4-FFF2-40B4-BE49-F238E27FC236}">
                <a16:creationId xmlns:a16="http://schemas.microsoft.com/office/drawing/2014/main" id="{34AB5530-F2ED-CEE2-39F5-E495F86E3A80}"/>
              </a:ext>
            </a:extLst>
          </p:cNvPr>
          <p:cNvSpPr txBox="1">
            <a:spLocks/>
          </p:cNvSpPr>
          <p:nvPr/>
        </p:nvSpPr>
        <p:spPr>
          <a:xfrm>
            <a:off x="377105" y="6512021"/>
            <a:ext cx="374027" cy="20977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11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17</a:t>
            </a:fld>
            <a:endParaRPr kumimoji="0" lang="uk-UA" sz="11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14" name="Rectangle 4">
            <a:extLst>
              <a:ext uri="{FF2B5EF4-FFF2-40B4-BE49-F238E27FC236}">
                <a16:creationId xmlns:a16="http://schemas.microsoft.com/office/drawing/2014/main" id="{542E6F4B-AE9C-AF99-C4B5-09BE9F7BF1E2}"/>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Rounded Corners 3">
            <a:extLst>
              <a:ext uri="{FF2B5EF4-FFF2-40B4-BE49-F238E27FC236}">
                <a16:creationId xmlns:a16="http://schemas.microsoft.com/office/drawing/2014/main" id="{5E735AAB-B682-4532-4310-955FC8893D2F}"/>
              </a:ext>
            </a:extLst>
          </p:cNvPr>
          <p:cNvSpPr/>
          <p:nvPr/>
        </p:nvSpPr>
        <p:spPr>
          <a:xfrm>
            <a:off x="362309" y="2024496"/>
            <a:ext cx="11478708" cy="4173104"/>
          </a:xfrm>
          <a:prstGeom prst="roundRect">
            <a:avLst>
              <a:gd name="adj" fmla="val 3816"/>
            </a:avLst>
          </a:prstGeom>
          <a:solidFill>
            <a:schemeClr val="bg1"/>
          </a:solidFill>
          <a:ln w="9525">
            <a:solidFill>
              <a:schemeClr val="accent1">
                <a:lumMod val="20000"/>
                <a:lumOff val="80000"/>
              </a:schemeClr>
            </a:solidFill>
            <a:prstDash val="soli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b="1">
              <a:solidFill>
                <a:schemeClr val="accent1">
                  <a:lumMod val="50000"/>
                </a:schemeClr>
              </a:solidFill>
            </a:endParaRPr>
          </a:p>
        </p:txBody>
      </p:sp>
      <p:sp>
        <p:nvSpPr>
          <p:cNvPr id="7" name="Rectangle: Rounded Corners 6">
            <a:extLst>
              <a:ext uri="{FF2B5EF4-FFF2-40B4-BE49-F238E27FC236}">
                <a16:creationId xmlns:a16="http://schemas.microsoft.com/office/drawing/2014/main" id="{0AF737EF-3761-1F6D-F0A7-8626C24D158B}"/>
              </a:ext>
            </a:extLst>
          </p:cNvPr>
          <p:cNvSpPr/>
          <p:nvPr/>
        </p:nvSpPr>
        <p:spPr>
          <a:xfrm>
            <a:off x="362308" y="1533953"/>
            <a:ext cx="11478709" cy="395701"/>
          </a:xfrm>
          <a:prstGeom prst="round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nSpc>
                <a:spcPct val="120000"/>
              </a:lnSpc>
            </a:pPr>
            <a:r>
              <a:rPr lang="en-US" sz="1400" b="1">
                <a:solidFill>
                  <a:schemeClr val="bg1"/>
                </a:solidFill>
              </a:rPr>
              <a:t>Process Automation using ML Model’s WHAT-IF Capability</a:t>
            </a:r>
          </a:p>
        </p:txBody>
      </p:sp>
      <p:sp>
        <p:nvSpPr>
          <p:cNvPr id="8" name="Oval 7">
            <a:extLst>
              <a:ext uri="{FF2B5EF4-FFF2-40B4-BE49-F238E27FC236}">
                <a16:creationId xmlns:a16="http://schemas.microsoft.com/office/drawing/2014/main" id="{F4A7F5BD-F726-4DF4-05FE-1924B2538B6D}"/>
              </a:ext>
            </a:extLst>
          </p:cNvPr>
          <p:cNvSpPr/>
          <p:nvPr/>
        </p:nvSpPr>
        <p:spPr>
          <a:xfrm>
            <a:off x="430632" y="1594643"/>
            <a:ext cx="274320" cy="274320"/>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1</a:t>
            </a:r>
          </a:p>
        </p:txBody>
      </p:sp>
      <p:graphicFrame>
        <p:nvGraphicFramePr>
          <p:cNvPr id="9" name="Table 8">
            <a:extLst>
              <a:ext uri="{FF2B5EF4-FFF2-40B4-BE49-F238E27FC236}">
                <a16:creationId xmlns:a16="http://schemas.microsoft.com/office/drawing/2014/main" id="{051A0E42-3909-ACC4-E32E-9A7A51C4AF0E}"/>
              </a:ext>
            </a:extLst>
          </p:cNvPr>
          <p:cNvGraphicFramePr>
            <a:graphicFrameLocks noGrp="1"/>
          </p:cNvGraphicFramePr>
          <p:nvPr>
            <p:extLst>
              <p:ext uri="{D42A27DB-BD31-4B8C-83A1-F6EECF244321}">
                <p14:modId xmlns:p14="http://schemas.microsoft.com/office/powerpoint/2010/main" val="1292084989"/>
              </p:ext>
            </p:extLst>
          </p:nvPr>
        </p:nvGraphicFramePr>
        <p:xfrm>
          <a:off x="658772" y="2183384"/>
          <a:ext cx="7543119" cy="3763278"/>
        </p:xfrm>
        <a:graphic>
          <a:graphicData uri="http://schemas.openxmlformats.org/drawingml/2006/table">
            <a:tbl>
              <a:tblPr firstRow="1" bandRow="1">
                <a:tableStyleId>{5C22544A-7EE6-4342-B048-85BDC9FD1C3A}</a:tableStyleId>
              </a:tblPr>
              <a:tblGrid>
                <a:gridCol w="1049955">
                  <a:extLst>
                    <a:ext uri="{9D8B030D-6E8A-4147-A177-3AD203B41FA5}">
                      <a16:colId xmlns:a16="http://schemas.microsoft.com/office/drawing/2014/main" val="890517525"/>
                    </a:ext>
                  </a:extLst>
                </a:gridCol>
                <a:gridCol w="1773382">
                  <a:extLst>
                    <a:ext uri="{9D8B030D-6E8A-4147-A177-3AD203B41FA5}">
                      <a16:colId xmlns:a16="http://schemas.microsoft.com/office/drawing/2014/main" val="925301350"/>
                    </a:ext>
                  </a:extLst>
                </a:gridCol>
                <a:gridCol w="1662546">
                  <a:extLst>
                    <a:ext uri="{9D8B030D-6E8A-4147-A177-3AD203B41FA5}">
                      <a16:colId xmlns:a16="http://schemas.microsoft.com/office/drawing/2014/main" val="3901443179"/>
                    </a:ext>
                  </a:extLst>
                </a:gridCol>
                <a:gridCol w="3057236">
                  <a:extLst>
                    <a:ext uri="{9D8B030D-6E8A-4147-A177-3AD203B41FA5}">
                      <a16:colId xmlns:a16="http://schemas.microsoft.com/office/drawing/2014/main" val="60795952"/>
                    </a:ext>
                  </a:extLst>
                </a:gridCol>
              </a:tblGrid>
              <a:tr h="274320">
                <a:tc>
                  <a:txBody>
                    <a:bodyPr/>
                    <a:lstStyle/>
                    <a:p>
                      <a:pPr algn="l"/>
                      <a:endParaRPr lang="en-US" sz="120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a:r>
                        <a:rPr lang="en-US" sz="1100" b="0" i="0">
                          <a:solidFill>
                            <a:schemeClr val="accent1"/>
                          </a:solidFill>
                        </a:rPr>
                        <a:t>Standard Model Performance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pPr algn="ctr"/>
                      <a:endParaRPr lang="en-US" sz="120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57921876"/>
                  </a:ext>
                </a:extLst>
              </a:tr>
              <a:tr h="467079">
                <a:tc>
                  <a:txBody>
                    <a:bodyPr/>
                    <a:lstStyle/>
                    <a:p>
                      <a:pPr algn="l"/>
                      <a:r>
                        <a:rPr lang="en-US" sz="1200" b="1">
                          <a:solidFill>
                            <a:schemeClr val="bg1"/>
                          </a:solidFill>
                        </a:rPr>
                        <a:t>Performance Metric</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b="1">
                          <a:solidFill>
                            <a:schemeClr val="bg1"/>
                          </a:solidFill>
                        </a:rPr>
                        <a:t>Ripple Bottles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200" b="1">
                          <a:solidFill>
                            <a:schemeClr val="bg1"/>
                          </a:solidFill>
                        </a:rPr>
                        <a:t>AXL Bottles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200" b="1">
                          <a:solidFill>
                            <a:schemeClr val="bg1"/>
                          </a:solidFill>
                        </a:rPr>
                        <a:t>Recommendation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046269945"/>
                  </a:ext>
                </a:extLst>
              </a:tr>
              <a:tr h="1007293">
                <a:tc>
                  <a:txBody>
                    <a:bodyPr/>
                    <a:lstStyle/>
                    <a:p>
                      <a:r>
                        <a:rPr lang="en-US" sz="1400" b="1">
                          <a:solidFill>
                            <a:schemeClr val="accent1">
                              <a:lumMod val="75000"/>
                            </a:schemeClr>
                          </a:solidFill>
                        </a:rPr>
                        <a:t>Thermal Expansion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n-US" sz="1400">
                          <a:solidFill>
                            <a:schemeClr val="accent6">
                              <a:lumMod val="50000"/>
                            </a:schemeClr>
                          </a:solidFill>
                        </a:rPr>
                        <a:t>Strong performance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algn="ctr"/>
                      <a:r>
                        <a:rPr lang="en-US" sz="1400">
                          <a:solidFill>
                            <a:srgbClr val="C00000"/>
                          </a:solidFill>
                        </a:rPr>
                        <a:t>Poor performance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r>
                        <a:rPr lang="en-US" sz="1150" b="1">
                          <a:solidFill>
                            <a:schemeClr val="accent1">
                              <a:lumMod val="75000"/>
                            </a:schemeClr>
                          </a:solidFill>
                        </a:rPr>
                        <a:t>Hybrid Approach:</a:t>
                      </a:r>
                    </a:p>
                    <a:p>
                      <a:pPr marL="171450" indent="-171450">
                        <a:buFont typeface="Wingdings" panose="05000000000000000000" pitchFamily="2" charset="2"/>
                        <a:buChar char="§"/>
                      </a:pPr>
                      <a:r>
                        <a:rPr lang="en-US" sz="1150">
                          <a:solidFill>
                            <a:schemeClr val="accent1">
                              <a:lumMod val="75000"/>
                            </a:schemeClr>
                          </a:solidFill>
                        </a:rPr>
                        <a:t>Ripple: Use </a:t>
                      </a:r>
                      <a:r>
                        <a:rPr lang="en-US" sz="1150" b="1">
                          <a:solidFill>
                            <a:srgbClr val="00B050"/>
                          </a:solidFill>
                        </a:rPr>
                        <a:t>WHAT-IF</a:t>
                      </a:r>
                      <a:r>
                        <a:rPr lang="en-US" sz="1150">
                          <a:solidFill>
                            <a:schemeClr val="accent1">
                              <a:lumMod val="75000"/>
                            </a:schemeClr>
                          </a:solidFill>
                        </a:rPr>
                        <a:t> feature of standardized model.</a:t>
                      </a:r>
                    </a:p>
                    <a:p>
                      <a:pPr marL="171450" indent="-171450">
                        <a:buFont typeface="Wingdings" panose="05000000000000000000" pitchFamily="2" charset="2"/>
                        <a:buChar char="§"/>
                      </a:pPr>
                      <a:r>
                        <a:rPr lang="en-US" sz="1150">
                          <a:solidFill>
                            <a:schemeClr val="accent1">
                              <a:lumMod val="75000"/>
                            </a:schemeClr>
                          </a:solidFill>
                        </a:rPr>
                        <a:t>AXL: Use traditional simulation.</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66082699"/>
                  </a:ext>
                </a:extLst>
              </a:tr>
              <a:tr h="1007293">
                <a:tc>
                  <a:txBody>
                    <a:bodyPr/>
                    <a:lstStyle/>
                    <a:p>
                      <a:r>
                        <a:rPr lang="en-US" sz="1400" b="1">
                          <a:solidFill>
                            <a:schemeClr val="accent1">
                              <a:lumMod val="75000"/>
                            </a:schemeClr>
                          </a:solidFill>
                        </a:rPr>
                        <a:t>Empty Top Load</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rgbClr val="C00000"/>
                          </a:solidFill>
                        </a:rPr>
                        <a:t>Poor performance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E5E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accent6">
                              <a:lumMod val="50000"/>
                            </a:schemeClr>
                          </a:solidFill>
                        </a:rPr>
                        <a:t>Strong performance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r>
                        <a:rPr lang="en-US" sz="1150" b="1">
                          <a:solidFill>
                            <a:schemeClr val="accent1">
                              <a:lumMod val="75000"/>
                            </a:schemeClr>
                          </a:solidFill>
                        </a:rPr>
                        <a:t>Hybrid Approach:</a:t>
                      </a:r>
                    </a:p>
                    <a:p>
                      <a:pPr marL="171450" indent="-171450">
                        <a:buFont typeface="Wingdings" panose="05000000000000000000" pitchFamily="2" charset="2"/>
                        <a:buChar char="§"/>
                      </a:pPr>
                      <a:r>
                        <a:rPr lang="en-US" sz="1150">
                          <a:solidFill>
                            <a:schemeClr val="accent1">
                              <a:lumMod val="75000"/>
                            </a:schemeClr>
                          </a:solidFill>
                        </a:rPr>
                        <a:t>Ripple: Use traditional simulation.</a:t>
                      </a:r>
                    </a:p>
                    <a:p>
                      <a:pPr marL="171450" indent="-171450">
                        <a:buFont typeface="Wingdings" panose="05000000000000000000" pitchFamily="2" charset="2"/>
                        <a:buChar char="§"/>
                      </a:pPr>
                      <a:r>
                        <a:rPr lang="en-US" sz="1150">
                          <a:solidFill>
                            <a:schemeClr val="accent1">
                              <a:lumMod val="75000"/>
                            </a:schemeClr>
                          </a:solidFill>
                        </a:rPr>
                        <a:t>AXL: Use </a:t>
                      </a:r>
                      <a:r>
                        <a:rPr lang="en-US" sz="1150" b="1">
                          <a:solidFill>
                            <a:srgbClr val="00B050"/>
                          </a:solidFill>
                        </a:rPr>
                        <a:t>WHAT-IF </a:t>
                      </a:r>
                      <a:r>
                        <a:rPr lang="en-US" sz="1150">
                          <a:solidFill>
                            <a:schemeClr val="accent1">
                              <a:lumMod val="75000"/>
                            </a:schemeClr>
                          </a:solidFill>
                        </a:rPr>
                        <a:t>feature of standardized model.</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5864202"/>
                  </a:ext>
                </a:extLst>
              </a:tr>
              <a:tr h="1007293">
                <a:tc>
                  <a:txBody>
                    <a:bodyPr/>
                    <a:lstStyle/>
                    <a:p>
                      <a:r>
                        <a:rPr lang="en-US" sz="1400" b="1">
                          <a:solidFill>
                            <a:schemeClr val="accent1">
                              <a:lumMod val="75000"/>
                            </a:schemeClr>
                          </a:solidFill>
                        </a:rPr>
                        <a:t>Burst Properties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accent6">
                              <a:lumMod val="50000"/>
                            </a:schemeClr>
                          </a:solidFill>
                        </a:rPr>
                        <a:t>Strong performance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accent6">
                              <a:lumMod val="50000"/>
                            </a:schemeClr>
                          </a:solidFill>
                        </a:rPr>
                        <a:t>Strong performance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6">
                        <a:lumMod val="20000"/>
                        <a:lumOff val="80000"/>
                      </a:schemeClr>
                    </a:solidFill>
                  </a:tcPr>
                </a:tc>
                <a:tc>
                  <a:txBody>
                    <a:bodyPr/>
                    <a:lstStyle/>
                    <a:p>
                      <a:r>
                        <a:rPr lang="en-US" sz="1150">
                          <a:solidFill>
                            <a:schemeClr val="accent1">
                              <a:lumMod val="75000"/>
                            </a:schemeClr>
                          </a:solidFill>
                        </a:rPr>
                        <a:t>ML-Based WHAT-IF Approach:</a:t>
                      </a:r>
                    </a:p>
                    <a:p>
                      <a:pPr marL="171450" indent="-171450">
                        <a:buFont typeface="Wingdings" panose="05000000000000000000" pitchFamily="2" charset="2"/>
                        <a:buChar char="§"/>
                      </a:pPr>
                      <a:r>
                        <a:rPr lang="en-US" sz="1150">
                          <a:solidFill>
                            <a:schemeClr val="accent1">
                              <a:lumMod val="75000"/>
                            </a:schemeClr>
                          </a:solidFill>
                        </a:rPr>
                        <a:t>Use </a:t>
                      </a:r>
                      <a:r>
                        <a:rPr lang="en-US" sz="1150" b="1">
                          <a:solidFill>
                            <a:srgbClr val="00B050"/>
                          </a:solidFill>
                        </a:rPr>
                        <a:t>WHAT-IF</a:t>
                      </a:r>
                      <a:r>
                        <a:rPr lang="en-US" sz="1150">
                          <a:solidFill>
                            <a:schemeClr val="accent1">
                              <a:lumMod val="75000"/>
                            </a:schemeClr>
                          </a:solidFill>
                        </a:rPr>
                        <a:t> feature for both AXL and Ripple bottles.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64241500"/>
                  </a:ext>
                </a:extLst>
              </a:tr>
            </a:tbl>
          </a:graphicData>
        </a:graphic>
      </p:graphicFrame>
      <p:sp>
        <p:nvSpPr>
          <p:cNvPr id="12" name="Rectangle: Rounded Corners 11">
            <a:extLst>
              <a:ext uri="{FF2B5EF4-FFF2-40B4-BE49-F238E27FC236}">
                <a16:creationId xmlns:a16="http://schemas.microsoft.com/office/drawing/2014/main" id="{4BD3F472-9211-83F6-6C30-ED9B0F440A9A}"/>
              </a:ext>
            </a:extLst>
          </p:cNvPr>
          <p:cNvSpPr/>
          <p:nvPr/>
        </p:nvSpPr>
        <p:spPr>
          <a:xfrm>
            <a:off x="8498354" y="2475345"/>
            <a:ext cx="3034874" cy="3471317"/>
          </a:xfrm>
          <a:prstGeom prst="roundRect">
            <a:avLst>
              <a:gd name="adj" fmla="val 9102"/>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D2CE6D7-79B5-DAEE-FA24-DE773E99A9A2}"/>
              </a:ext>
            </a:extLst>
          </p:cNvPr>
          <p:cNvPicPr>
            <a:picLocks noChangeAspect="1"/>
          </p:cNvPicPr>
          <p:nvPr/>
        </p:nvPicPr>
        <p:blipFill>
          <a:blip r:embed="rId3"/>
          <a:stretch>
            <a:fillRect/>
          </a:stretch>
        </p:blipFill>
        <p:spPr>
          <a:xfrm>
            <a:off x="10534068" y="4903703"/>
            <a:ext cx="914400" cy="914400"/>
          </a:xfrm>
          <a:prstGeom prst="rect">
            <a:avLst/>
          </a:prstGeom>
        </p:spPr>
      </p:pic>
      <p:pic>
        <p:nvPicPr>
          <p:cNvPr id="25" name="Picture 24">
            <a:extLst>
              <a:ext uri="{FF2B5EF4-FFF2-40B4-BE49-F238E27FC236}">
                <a16:creationId xmlns:a16="http://schemas.microsoft.com/office/drawing/2014/main" id="{FAB53FB5-0B35-0479-B5D5-4DCF8302E5A4}"/>
              </a:ext>
            </a:extLst>
          </p:cNvPr>
          <p:cNvPicPr>
            <a:picLocks noChangeAspect="1"/>
          </p:cNvPicPr>
          <p:nvPr/>
        </p:nvPicPr>
        <p:blipFill>
          <a:blip r:embed="rId4"/>
          <a:stretch>
            <a:fillRect/>
          </a:stretch>
        </p:blipFill>
        <p:spPr>
          <a:xfrm>
            <a:off x="8658275" y="2604214"/>
            <a:ext cx="1099485" cy="1099485"/>
          </a:xfrm>
          <a:prstGeom prst="rect">
            <a:avLst/>
          </a:prstGeom>
        </p:spPr>
      </p:pic>
      <p:sp>
        <p:nvSpPr>
          <p:cNvPr id="26" name="TextBox 25">
            <a:extLst>
              <a:ext uri="{FF2B5EF4-FFF2-40B4-BE49-F238E27FC236}">
                <a16:creationId xmlns:a16="http://schemas.microsoft.com/office/drawing/2014/main" id="{54BD3CDE-03D7-B9BD-93B0-AE8842DF00DC}"/>
              </a:ext>
            </a:extLst>
          </p:cNvPr>
          <p:cNvSpPr txBox="1"/>
          <p:nvPr/>
        </p:nvSpPr>
        <p:spPr>
          <a:xfrm>
            <a:off x="9720913" y="3353079"/>
            <a:ext cx="1766184" cy="307777"/>
          </a:xfrm>
          <a:prstGeom prst="rect">
            <a:avLst/>
          </a:prstGeom>
          <a:noFill/>
        </p:spPr>
        <p:txBody>
          <a:bodyPr wrap="square" rtlCol="0">
            <a:spAutoFit/>
          </a:bodyPr>
          <a:lstStyle/>
          <a:p>
            <a:r>
              <a:rPr lang="en-US" sz="1400" b="1">
                <a:solidFill>
                  <a:schemeClr val="bg1"/>
                </a:solidFill>
                <a:latin typeface="Arial Black" panose="020B0A04020102020204" pitchFamily="34" charset="0"/>
              </a:rPr>
              <a:t>ML’s What-If</a:t>
            </a:r>
          </a:p>
        </p:txBody>
      </p:sp>
      <p:sp>
        <p:nvSpPr>
          <p:cNvPr id="27" name="TextBox 26">
            <a:extLst>
              <a:ext uri="{FF2B5EF4-FFF2-40B4-BE49-F238E27FC236}">
                <a16:creationId xmlns:a16="http://schemas.microsoft.com/office/drawing/2014/main" id="{AD850128-9A8D-FA47-87CE-593693B29E65}"/>
              </a:ext>
            </a:extLst>
          </p:cNvPr>
          <p:cNvSpPr txBox="1"/>
          <p:nvPr/>
        </p:nvSpPr>
        <p:spPr>
          <a:xfrm>
            <a:off x="8559863" y="5274720"/>
            <a:ext cx="2044142" cy="523220"/>
          </a:xfrm>
          <a:prstGeom prst="rect">
            <a:avLst/>
          </a:prstGeom>
          <a:noFill/>
        </p:spPr>
        <p:txBody>
          <a:bodyPr wrap="square" rtlCol="0">
            <a:spAutoFit/>
          </a:bodyPr>
          <a:lstStyle/>
          <a:p>
            <a:pPr algn="r"/>
            <a:r>
              <a:rPr lang="en-US" sz="1400" b="1">
                <a:solidFill>
                  <a:schemeClr val="bg1"/>
                </a:solidFill>
                <a:latin typeface="Arial Black" panose="020B0A04020102020204" pitchFamily="34" charset="0"/>
              </a:rPr>
              <a:t>Traditional Simulation Method</a:t>
            </a:r>
          </a:p>
        </p:txBody>
      </p:sp>
      <p:sp>
        <p:nvSpPr>
          <p:cNvPr id="28" name="Plus Sign 27">
            <a:extLst>
              <a:ext uri="{FF2B5EF4-FFF2-40B4-BE49-F238E27FC236}">
                <a16:creationId xmlns:a16="http://schemas.microsoft.com/office/drawing/2014/main" id="{BC0DD9FA-E453-DAB1-5DBF-0CBD2D88529A}"/>
              </a:ext>
            </a:extLst>
          </p:cNvPr>
          <p:cNvSpPr/>
          <p:nvPr/>
        </p:nvSpPr>
        <p:spPr>
          <a:xfrm>
            <a:off x="9641103" y="3821929"/>
            <a:ext cx="760702" cy="760702"/>
          </a:xfrm>
          <a:prstGeom prst="mathPlus">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0989641-37DB-5186-2FDF-443191CA6037}"/>
              </a:ext>
            </a:extLst>
          </p:cNvPr>
          <p:cNvPicPr>
            <a:picLocks noChangeAspect="1"/>
          </p:cNvPicPr>
          <p:nvPr/>
        </p:nvPicPr>
        <p:blipFill>
          <a:blip r:embed="rId5"/>
          <a:stretch>
            <a:fillRect/>
          </a:stretch>
        </p:blipFill>
        <p:spPr>
          <a:xfrm>
            <a:off x="10697225" y="4416343"/>
            <a:ext cx="548640" cy="548640"/>
          </a:xfrm>
          <a:prstGeom prst="rect">
            <a:avLst/>
          </a:prstGeom>
        </p:spPr>
      </p:pic>
    </p:spTree>
    <p:extLst>
      <p:ext uri="{BB962C8B-B14F-4D97-AF65-F5344CB8AC3E}">
        <p14:creationId xmlns:p14="http://schemas.microsoft.com/office/powerpoint/2010/main" val="2754088096"/>
      </p:ext>
    </p:extLst>
  </p:cSld>
  <p:clrMapOvr>
    <a:masterClrMapping/>
  </p:clrMapOvr>
  <mc:AlternateContent xmlns:mc="http://schemas.openxmlformats.org/markup-compatibility/2006" xmlns:p14="http://schemas.microsoft.com/office/powerpoint/2010/main">
    <mc:Choice Requires="p14">
      <p:transition spd="slow" p14:dur="2000" advTm="64643"/>
    </mc:Choice>
    <mc:Fallback xmlns="">
      <p:transition spd="slow" advTm="6464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74C2F-BA02-5BE5-50CD-B04CB12E28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891D1-20B7-292E-B0E1-EB54567F658E}"/>
              </a:ext>
            </a:extLst>
          </p:cNvPr>
          <p:cNvSpPr>
            <a:spLocks noGrp="1"/>
          </p:cNvSpPr>
          <p:nvPr>
            <p:ph type="title"/>
          </p:nvPr>
        </p:nvSpPr>
        <p:spPr>
          <a:xfrm>
            <a:off x="362309" y="165067"/>
            <a:ext cx="11478709" cy="712735"/>
          </a:xfrm>
        </p:spPr>
        <p:txBody>
          <a:bodyPr>
            <a:normAutofit/>
          </a:bodyPr>
          <a:lstStyle/>
          <a:p>
            <a:r>
              <a:rPr lang="en-US" sz="2400" b="1">
                <a:solidFill>
                  <a:srgbClr val="2F5597"/>
                </a:solidFill>
                <a:latin typeface="Arial Black" panose="020B0A04020102020204" pitchFamily="34" charset="0"/>
              </a:rPr>
              <a:t>Observations &amp; Recommendations</a:t>
            </a:r>
          </a:p>
        </p:txBody>
      </p:sp>
      <p:sp>
        <p:nvSpPr>
          <p:cNvPr id="6" name="Rectangle 5">
            <a:extLst>
              <a:ext uri="{FF2B5EF4-FFF2-40B4-BE49-F238E27FC236}">
                <a16:creationId xmlns:a16="http://schemas.microsoft.com/office/drawing/2014/main" id="{FB7288EA-3376-4281-4DD8-2D185CE78003}"/>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The 21.5g AXL bottle is </a:t>
            </a:r>
            <a:r>
              <a:rPr lang="en-US" sz="1200" b="1">
                <a:solidFill>
                  <a:schemeClr val="accent1">
                    <a:lumMod val="75000"/>
                  </a:schemeClr>
                </a:solidFill>
              </a:rPr>
              <a:t>overengineered</a:t>
            </a:r>
            <a:r>
              <a:rPr lang="en-US" sz="1200">
                <a:solidFill>
                  <a:schemeClr val="accent1">
                    <a:lumMod val="75000"/>
                  </a:schemeClr>
                </a:solidFill>
              </a:rPr>
              <a:t>, with no thermal failures, and optimizing the 20.5g AXL bottle can eliminate failures while reducing plastic usage, aligning with PepsiCo’s </a:t>
            </a:r>
            <a:r>
              <a:rPr lang="en-US" sz="1200" b="1">
                <a:solidFill>
                  <a:schemeClr val="accent1">
                    <a:lumMod val="75000"/>
                  </a:schemeClr>
                </a:solidFill>
              </a:rPr>
              <a:t>pep+ initiative</a:t>
            </a:r>
            <a:r>
              <a:rPr lang="en-US" sz="1200">
                <a:solidFill>
                  <a:schemeClr val="accent1">
                    <a:lumMod val="75000"/>
                  </a:schemeClr>
                </a:solidFill>
              </a:rPr>
              <a:t>. For Ripple 20.5g bottles, </a:t>
            </a:r>
            <a:r>
              <a:rPr lang="en-US" sz="1200" b="1">
                <a:solidFill>
                  <a:schemeClr val="accent1">
                    <a:lumMod val="75000"/>
                  </a:schemeClr>
                </a:solidFill>
              </a:rPr>
              <a:t>selecting FENC over DAK </a:t>
            </a:r>
            <a:r>
              <a:rPr lang="en-US" sz="1200">
                <a:solidFill>
                  <a:schemeClr val="accent1">
                    <a:lumMod val="75000"/>
                  </a:schemeClr>
                </a:solidFill>
              </a:rPr>
              <a:t>is recommended, as FENC-based bottles show lower thermal expansion for the same thickness.</a:t>
            </a:r>
          </a:p>
        </p:txBody>
      </p:sp>
      <p:sp>
        <p:nvSpPr>
          <p:cNvPr id="5" name="Slide Number Placeholder 3">
            <a:extLst>
              <a:ext uri="{FF2B5EF4-FFF2-40B4-BE49-F238E27FC236}">
                <a16:creationId xmlns:a16="http://schemas.microsoft.com/office/drawing/2014/main" id="{ECC13962-A2AB-15BD-550B-2992703A7F4F}"/>
              </a:ext>
            </a:extLst>
          </p:cNvPr>
          <p:cNvSpPr txBox="1">
            <a:spLocks/>
          </p:cNvSpPr>
          <p:nvPr/>
        </p:nvSpPr>
        <p:spPr>
          <a:xfrm>
            <a:off x="377105" y="6512021"/>
            <a:ext cx="374027" cy="20977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170" rtl="0" eaLnBrk="1" fontAlgn="auto" latinLnBrk="0" hangingPunct="1">
              <a:lnSpc>
                <a:spcPct val="100000"/>
              </a:lnSpc>
              <a:spcBef>
                <a:spcPts val="0"/>
              </a:spcBef>
              <a:spcAft>
                <a:spcPts val="0"/>
              </a:spcAft>
              <a:buClrTx/>
              <a:buSzTx/>
              <a:buFontTx/>
              <a:buNone/>
              <a:tabLst/>
              <a:defRPr/>
            </a:pPr>
            <a:fld id="{47547CF9-5B10-D24F-A8D7-45A9778164F7}" type="slidenum">
              <a:rPr kumimoji="0" lang="uk-UA" sz="11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ctr" defTabSz="1219170" rtl="0" eaLnBrk="1" fontAlgn="auto" latinLnBrk="0" hangingPunct="1">
                <a:lnSpc>
                  <a:spcPct val="100000"/>
                </a:lnSpc>
                <a:spcBef>
                  <a:spcPts val="0"/>
                </a:spcBef>
                <a:spcAft>
                  <a:spcPts val="0"/>
                </a:spcAft>
                <a:buClrTx/>
                <a:buSzTx/>
                <a:buFontTx/>
                <a:buNone/>
                <a:tabLst/>
                <a:defRPr/>
              </a:pPr>
              <a:t>18</a:t>
            </a:fld>
            <a:endParaRPr kumimoji="0" lang="uk-UA" sz="11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14" name="Rectangle 4">
            <a:extLst>
              <a:ext uri="{FF2B5EF4-FFF2-40B4-BE49-F238E27FC236}">
                <a16:creationId xmlns:a16="http://schemas.microsoft.com/office/drawing/2014/main" id="{9276E668-20C2-A6B8-2AE6-0D97729F13CF}"/>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 name="Rectangle: Rounded Corners 3">
            <a:extLst>
              <a:ext uri="{FF2B5EF4-FFF2-40B4-BE49-F238E27FC236}">
                <a16:creationId xmlns:a16="http://schemas.microsoft.com/office/drawing/2014/main" id="{38D1B528-7A22-8540-CC7D-13AC7199E56B}"/>
              </a:ext>
            </a:extLst>
          </p:cNvPr>
          <p:cNvSpPr/>
          <p:nvPr/>
        </p:nvSpPr>
        <p:spPr>
          <a:xfrm>
            <a:off x="362309" y="2024496"/>
            <a:ext cx="5486400" cy="4173104"/>
          </a:xfrm>
          <a:prstGeom prst="roundRect">
            <a:avLst>
              <a:gd name="adj" fmla="val 3816"/>
            </a:avLst>
          </a:prstGeom>
          <a:solidFill>
            <a:schemeClr val="bg1"/>
          </a:solidFill>
          <a:ln w="9525">
            <a:solidFill>
              <a:schemeClr val="accent1">
                <a:lumMod val="20000"/>
                <a:lumOff val="80000"/>
              </a:schemeClr>
            </a:solidFill>
            <a:prstDash val="soli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nSpc>
                <a:spcPct val="120000"/>
              </a:lnSpc>
            </a:pPr>
            <a:r>
              <a:rPr lang="en-US" sz="1400">
                <a:solidFill>
                  <a:schemeClr val="accent1">
                    <a:lumMod val="75000"/>
                  </a:schemeClr>
                </a:solidFill>
              </a:rPr>
              <a:t>Thermal Expansion:</a:t>
            </a:r>
          </a:p>
          <a:p>
            <a:pPr>
              <a:lnSpc>
                <a:spcPct val="120000"/>
              </a:lnSpc>
            </a:pPr>
            <a:endParaRPr lang="en-US" sz="1100" b="1">
              <a:solidFill>
                <a:schemeClr val="accent1">
                  <a:lumMod val="75000"/>
                </a:schemeClr>
              </a:solidFill>
            </a:endParaRPr>
          </a:p>
          <a:p>
            <a:pPr algn="ctr">
              <a:lnSpc>
                <a:spcPct val="120000"/>
              </a:lnSpc>
            </a:pPr>
            <a:r>
              <a:rPr lang="en-US" sz="1600" b="1">
                <a:solidFill>
                  <a:schemeClr val="accent1">
                    <a:lumMod val="75000"/>
                  </a:schemeClr>
                </a:solidFill>
              </a:rPr>
              <a:t>&lt;&lt;&lt;</a:t>
            </a:r>
            <a:endParaRPr lang="en-US" sz="1600" b="1">
              <a:solidFill>
                <a:schemeClr val="accent1">
                  <a:lumMod val="75000"/>
                </a:schemeClr>
              </a:solidFill>
              <a:ea typeface="Calibri"/>
              <a:cs typeface="Calibri"/>
            </a:endParaRPr>
          </a:p>
          <a:p>
            <a:pPr>
              <a:lnSpc>
                <a:spcPct val="120000"/>
              </a:lnSpc>
            </a:pPr>
            <a:endParaRPr lang="en-US" sz="1100" b="1">
              <a:solidFill>
                <a:schemeClr val="accent1">
                  <a:lumMod val="75000"/>
                </a:schemeClr>
              </a:solidFill>
            </a:endParaRPr>
          </a:p>
          <a:p>
            <a:pPr algn="ctr">
              <a:lnSpc>
                <a:spcPct val="120000"/>
              </a:lnSpc>
            </a:pPr>
            <a:endParaRPr lang="en-US" sz="1200" b="1">
              <a:solidFill>
                <a:schemeClr val="accent1">
                  <a:lumMod val="75000"/>
                </a:schemeClr>
              </a:solidFill>
            </a:endParaRPr>
          </a:p>
          <a:p>
            <a:pPr>
              <a:lnSpc>
                <a:spcPct val="120000"/>
              </a:lnSpc>
            </a:pPr>
            <a:r>
              <a:rPr lang="en-US" sz="1400">
                <a:solidFill>
                  <a:schemeClr val="accent1">
                    <a:lumMod val="75000"/>
                  </a:schemeClr>
                </a:solidFill>
              </a:rPr>
              <a:t>Burst Expansion:</a:t>
            </a:r>
            <a:endParaRPr lang="en-US" sz="1200">
              <a:solidFill>
                <a:schemeClr val="accent1">
                  <a:lumMod val="75000"/>
                </a:schemeClr>
              </a:solidFill>
            </a:endParaRPr>
          </a:p>
          <a:p>
            <a:pPr algn="ctr">
              <a:lnSpc>
                <a:spcPct val="120000"/>
              </a:lnSpc>
            </a:pPr>
            <a:endParaRPr lang="en-US" sz="1100" b="1">
              <a:solidFill>
                <a:schemeClr val="accent1">
                  <a:lumMod val="75000"/>
                </a:schemeClr>
              </a:solidFill>
            </a:endParaRPr>
          </a:p>
          <a:p>
            <a:pPr algn="ctr">
              <a:lnSpc>
                <a:spcPct val="120000"/>
              </a:lnSpc>
            </a:pPr>
            <a:r>
              <a:rPr lang="en-US" sz="1600" b="1">
                <a:solidFill>
                  <a:schemeClr val="accent1">
                    <a:lumMod val="75000"/>
                  </a:schemeClr>
                </a:solidFill>
              </a:rPr>
              <a:t>&lt;&lt;&lt;</a:t>
            </a:r>
            <a:endParaRPr lang="en-US" sz="1600" b="1">
              <a:solidFill>
                <a:schemeClr val="accent1">
                  <a:lumMod val="75000"/>
                </a:schemeClr>
              </a:solidFill>
              <a:ea typeface="Calibri"/>
              <a:cs typeface="Calibri"/>
            </a:endParaRPr>
          </a:p>
          <a:p>
            <a:pPr algn="ctr">
              <a:lnSpc>
                <a:spcPct val="120000"/>
              </a:lnSpc>
            </a:pPr>
            <a:endParaRPr lang="en-US" sz="1200" b="1">
              <a:solidFill>
                <a:schemeClr val="accent1">
                  <a:lumMod val="75000"/>
                </a:schemeClr>
              </a:solidFill>
            </a:endParaRPr>
          </a:p>
          <a:p>
            <a:pPr marL="171450" indent="-171450">
              <a:lnSpc>
                <a:spcPct val="120000"/>
              </a:lnSpc>
              <a:buFont typeface="Wingdings" panose="05000000000000000000" pitchFamily="2" charset="2"/>
              <a:buChar char="§"/>
            </a:pPr>
            <a:r>
              <a:rPr lang="en-US" sz="1100">
                <a:solidFill>
                  <a:schemeClr val="accent1">
                    <a:lumMod val="75000"/>
                  </a:schemeClr>
                </a:solidFill>
              </a:rPr>
              <a:t>The 21.5g AXL bottle appears to be </a:t>
            </a:r>
            <a:r>
              <a:rPr lang="en-US" sz="1200" b="1">
                <a:solidFill>
                  <a:srgbClr val="C00000"/>
                </a:solidFill>
              </a:rPr>
              <a:t>overengineered</a:t>
            </a:r>
            <a:r>
              <a:rPr lang="en-US" sz="1100">
                <a:solidFill>
                  <a:schemeClr val="accent1">
                    <a:lumMod val="75000"/>
                  </a:schemeClr>
                </a:solidFill>
              </a:rPr>
              <a:t>, as data indicates it experiences no thermal failures. </a:t>
            </a:r>
            <a:endParaRPr lang="en-US" sz="1100">
              <a:solidFill>
                <a:schemeClr val="accent1">
                  <a:lumMod val="75000"/>
                </a:schemeClr>
              </a:solidFill>
              <a:ea typeface="Calibri"/>
              <a:cs typeface="Calibri"/>
            </a:endParaRPr>
          </a:p>
          <a:p>
            <a:pPr marL="171450" indent="-171450">
              <a:lnSpc>
                <a:spcPct val="120000"/>
              </a:lnSpc>
              <a:buFont typeface="Wingdings" panose="05000000000000000000" pitchFamily="2" charset="2"/>
              <a:buChar char="§"/>
            </a:pPr>
            <a:r>
              <a:rPr lang="en-US" sz="1100">
                <a:solidFill>
                  <a:schemeClr val="accent1">
                    <a:lumMod val="75000"/>
                  </a:schemeClr>
                </a:solidFill>
              </a:rPr>
              <a:t>In contrast, the 20.5g AXL bottles do have some failures, but in most cases, their performance metrics remain within the safe range. </a:t>
            </a:r>
            <a:endParaRPr lang="en-US" sz="1100">
              <a:solidFill>
                <a:schemeClr val="accent1">
                  <a:lumMod val="75000"/>
                </a:schemeClr>
              </a:solidFill>
              <a:ea typeface="Calibri"/>
              <a:cs typeface="Calibri"/>
            </a:endParaRPr>
          </a:p>
          <a:p>
            <a:pPr marL="171450" indent="-171450">
              <a:lnSpc>
                <a:spcPct val="120000"/>
              </a:lnSpc>
              <a:buFont typeface="Wingdings" panose="05000000000000000000" pitchFamily="2" charset="2"/>
              <a:buChar char="§"/>
            </a:pPr>
            <a:r>
              <a:rPr lang="en-US" sz="1100">
                <a:solidFill>
                  <a:schemeClr val="accent1">
                    <a:lumMod val="75000"/>
                  </a:schemeClr>
                </a:solidFill>
              </a:rPr>
              <a:t>By optimizing the </a:t>
            </a:r>
            <a:r>
              <a:rPr lang="en-US" sz="1100" b="1" err="1">
                <a:solidFill>
                  <a:schemeClr val="accent1">
                    <a:lumMod val="75000"/>
                  </a:schemeClr>
                </a:solidFill>
              </a:rPr>
              <a:t>sth</a:t>
            </a:r>
            <a:r>
              <a:rPr lang="en-US" sz="1100" b="1">
                <a:solidFill>
                  <a:schemeClr val="accent1">
                    <a:lumMod val="75000"/>
                  </a:schemeClr>
                </a:solidFill>
              </a:rPr>
              <a:t> values</a:t>
            </a:r>
            <a:r>
              <a:rPr lang="en-US" sz="1100">
                <a:solidFill>
                  <a:schemeClr val="accent1">
                    <a:lumMod val="75000"/>
                  </a:schemeClr>
                </a:solidFill>
              </a:rPr>
              <a:t> for the 20.5g AXL bottles, we can eliminate these failures and </a:t>
            </a:r>
            <a:r>
              <a:rPr lang="en-US" sz="1100" u="sng">
                <a:solidFill>
                  <a:schemeClr val="accent1">
                    <a:lumMod val="75000"/>
                  </a:schemeClr>
                </a:solidFill>
              </a:rPr>
              <a:t>avoid the need for the 21.5g AXL bottle. </a:t>
            </a:r>
            <a:endParaRPr lang="en-US" sz="1100" u="sng">
              <a:solidFill>
                <a:schemeClr val="accent1">
                  <a:lumMod val="75000"/>
                </a:schemeClr>
              </a:solidFill>
              <a:ea typeface="Calibri"/>
              <a:cs typeface="Calibri"/>
            </a:endParaRPr>
          </a:p>
          <a:p>
            <a:pPr marL="171450" indent="-171450">
              <a:lnSpc>
                <a:spcPct val="120000"/>
              </a:lnSpc>
              <a:buFont typeface="Wingdings" panose="05000000000000000000" pitchFamily="2" charset="2"/>
              <a:buChar char="§"/>
            </a:pPr>
            <a:r>
              <a:rPr lang="en-US" sz="1100">
                <a:solidFill>
                  <a:schemeClr val="accent1">
                    <a:lumMod val="75000"/>
                  </a:schemeClr>
                </a:solidFill>
              </a:rPr>
              <a:t>This approach aligns with PepsiCo’s </a:t>
            </a:r>
            <a:r>
              <a:rPr lang="en-US" sz="1200" b="1">
                <a:solidFill>
                  <a:srgbClr val="00B050"/>
                </a:solidFill>
              </a:rPr>
              <a:t>pep+ initiative</a:t>
            </a:r>
            <a:r>
              <a:rPr lang="en-US" sz="1200">
                <a:solidFill>
                  <a:srgbClr val="00B050"/>
                </a:solidFill>
              </a:rPr>
              <a:t> </a:t>
            </a:r>
            <a:r>
              <a:rPr lang="en-US" sz="1100">
                <a:solidFill>
                  <a:schemeClr val="accent1">
                    <a:lumMod val="75000"/>
                  </a:schemeClr>
                </a:solidFill>
              </a:rPr>
              <a:t>to reduce plastic usage.</a:t>
            </a:r>
            <a:endParaRPr lang="en-US" sz="1100">
              <a:solidFill>
                <a:schemeClr val="accent1">
                  <a:lumMod val="75000"/>
                </a:schemeClr>
              </a:solidFill>
              <a:ea typeface="Calibri"/>
              <a:cs typeface="Calibri"/>
            </a:endParaRPr>
          </a:p>
          <a:p>
            <a:pPr marL="171450" indent="-171450">
              <a:lnSpc>
                <a:spcPct val="120000"/>
              </a:lnSpc>
              <a:buFont typeface="Wingdings" panose="05000000000000000000" pitchFamily="2" charset="2"/>
              <a:buChar char="§"/>
            </a:pPr>
            <a:endParaRPr lang="en-US" sz="1100" b="1">
              <a:solidFill>
                <a:schemeClr val="accent1">
                  <a:lumMod val="75000"/>
                </a:schemeClr>
              </a:solidFill>
            </a:endParaRPr>
          </a:p>
        </p:txBody>
      </p:sp>
      <p:sp>
        <p:nvSpPr>
          <p:cNvPr id="7" name="Rectangle: Rounded Corners 6">
            <a:extLst>
              <a:ext uri="{FF2B5EF4-FFF2-40B4-BE49-F238E27FC236}">
                <a16:creationId xmlns:a16="http://schemas.microsoft.com/office/drawing/2014/main" id="{F964B513-983D-7F49-C3BF-51153A58F157}"/>
              </a:ext>
            </a:extLst>
          </p:cNvPr>
          <p:cNvSpPr/>
          <p:nvPr/>
        </p:nvSpPr>
        <p:spPr>
          <a:xfrm>
            <a:off x="362308" y="1533953"/>
            <a:ext cx="5486400" cy="395701"/>
          </a:xfrm>
          <a:prstGeom prst="round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nSpc>
                <a:spcPct val="120000"/>
              </a:lnSpc>
            </a:pPr>
            <a:r>
              <a:rPr lang="en-US" sz="1400" b="1">
                <a:solidFill>
                  <a:schemeClr val="bg1"/>
                </a:solidFill>
              </a:rPr>
              <a:t>Which preform to use – 21.5g or 20.5g?</a:t>
            </a:r>
          </a:p>
        </p:txBody>
      </p:sp>
      <p:sp>
        <p:nvSpPr>
          <p:cNvPr id="8" name="Oval 7">
            <a:extLst>
              <a:ext uri="{FF2B5EF4-FFF2-40B4-BE49-F238E27FC236}">
                <a16:creationId xmlns:a16="http://schemas.microsoft.com/office/drawing/2014/main" id="{BEF8E5DD-5953-C11C-6428-B475E7702AED}"/>
              </a:ext>
            </a:extLst>
          </p:cNvPr>
          <p:cNvSpPr/>
          <p:nvPr/>
        </p:nvSpPr>
        <p:spPr>
          <a:xfrm>
            <a:off x="430632" y="1594643"/>
            <a:ext cx="274320" cy="274320"/>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2</a:t>
            </a:r>
          </a:p>
        </p:txBody>
      </p:sp>
      <p:sp>
        <p:nvSpPr>
          <p:cNvPr id="11" name="Rectangle: Rounded Corners 10">
            <a:extLst>
              <a:ext uri="{FF2B5EF4-FFF2-40B4-BE49-F238E27FC236}">
                <a16:creationId xmlns:a16="http://schemas.microsoft.com/office/drawing/2014/main" id="{693E2A8C-B087-3E67-FF52-4E6D60B6296C}"/>
              </a:ext>
            </a:extLst>
          </p:cNvPr>
          <p:cNvSpPr/>
          <p:nvPr/>
        </p:nvSpPr>
        <p:spPr>
          <a:xfrm>
            <a:off x="6185836" y="1533953"/>
            <a:ext cx="5486400" cy="395701"/>
          </a:xfrm>
          <a:prstGeom prst="round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lnSpc>
                <a:spcPct val="120000"/>
              </a:lnSpc>
            </a:pPr>
            <a:r>
              <a:rPr lang="en-US" sz="1400" b="1">
                <a:solidFill>
                  <a:schemeClr val="bg1"/>
                </a:solidFill>
              </a:rPr>
              <a:t>Which material to use for Ripple 20.5g – DAK or FENC?</a:t>
            </a:r>
          </a:p>
        </p:txBody>
      </p:sp>
      <p:sp>
        <p:nvSpPr>
          <p:cNvPr id="13" name="Oval 12">
            <a:extLst>
              <a:ext uri="{FF2B5EF4-FFF2-40B4-BE49-F238E27FC236}">
                <a16:creationId xmlns:a16="http://schemas.microsoft.com/office/drawing/2014/main" id="{B66739DF-7CC7-727A-7673-52BFE56EA19C}"/>
              </a:ext>
            </a:extLst>
          </p:cNvPr>
          <p:cNvSpPr/>
          <p:nvPr/>
        </p:nvSpPr>
        <p:spPr>
          <a:xfrm>
            <a:off x="6281868" y="1594643"/>
            <a:ext cx="274320" cy="274320"/>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3</a:t>
            </a:r>
          </a:p>
        </p:txBody>
      </p:sp>
      <p:sp>
        <p:nvSpPr>
          <p:cNvPr id="15" name="Rectangle: Rounded Corners 14">
            <a:extLst>
              <a:ext uri="{FF2B5EF4-FFF2-40B4-BE49-F238E27FC236}">
                <a16:creationId xmlns:a16="http://schemas.microsoft.com/office/drawing/2014/main" id="{6306E100-D9C3-4177-B80D-5D2CD1C94149}"/>
              </a:ext>
            </a:extLst>
          </p:cNvPr>
          <p:cNvSpPr/>
          <p:nvPr/>
        </p:nvSpPr>
        <p:spPr>
          <a:xfrm>
            <a:off x="704952" y="2682396"/>
            <a:ext cx="1788866" cy="36576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AXL 21.5g </a:t>
            </a:r>
          </a:p>
        </p:txBody>
      </p:sp>
      <p:sp>
        <p:nvSpPr>
          <p:cNvPr id="16" name="Rectangle: Rounded Corners 15">
            <a:extLst>
              <a:ext uri="{FF2B5EF4-FFF2-40B4-BE49-F238E27FC236}">
                <a16:creationId xmlns:a16="http://schemas.microsoft.com/office/drawing/2014/main" id="{0C8F4A38-E1D7-9D93-5DCD-2A9550352912}"/>
              </a:ext>
            </a:extLst>
          </p:cNvPr>
          <p:cNvSpPr/>
          <p:nvPr/>
        </p:nvSpPr>
        <p:spPr>
          <a:xfrm>
            <a:off x="3665206" y="2676309"/>
            <a:ext cx="1788866" cy="3657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AXL 20.5g </a:t>
            </a:r>
          </a:p>
        </p:txBody>
      </p:sp>
      <p:sp>
        <p:nvSpPr>
          <p:cNvPr id="22" name="Rectangle: Rounded Corners 21">
            <a:extLst>
              <a:ext uri="{FF2B5EF4-FFF2-40B4-BE49-F238E27FC236}">
                <a16:creationId xmlns:a16="http://schemas.microsoft.com/office/drawing/2014/main" id="{27492A06-E953-EFAB-B26E-02B07BF23E8A}"/>
              </a:ext>
            </a:extLst>
          </p:cNvPr>
          <p:cNvSpPr/>
          <p:nvPr/>
        </p:nvSpPr>
        <p:spPr>
          <a:xfrm>
            <a:off x="704952" y="3865366"/>
            <a:ext cx="1788866" cy="36576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AXL 21.5g </a:t>
            </a:r>
          </a:p>
        </p:txBody>
      </p:sp>
      <p:sp>
        <p:nvSpPr>
          <p:cNvPr id="24" name="Rectangle: Rounded Corners 23">
            <a:extLst>
              <a:ext uri="{FF2B5EF4-FFF2-40B4-BE49-F238E27FC236}">
                <a16:creationId xmlns:a16="http://schemas.microsoft.com/office/drawing/2014/main" id="{38BAB6B4-FA1B-0205-A4D1-F9BE00AB9CFE}"/>
              </a:ext>
            </a:extLst>
          </p:cNvPr>
          <p:cNvSpPr/>
          <p:nvPr/>
        </p:nvSpPr>
        <p:spPr>
          <a:xfrm>
            <a:off x="3665206" y="3865366"/>
            <a:ext cx="1788866" cy="3657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AXL 20.5g </a:t>
            </a:r>
          </a:p>
        </p:txBody>
      </p:sp>
      <p:sp>
        <p:nvSpPr>
          <p:cNvPr id="32" name="Rectangle: Rounded Corners 31">
            <a:extLst>
              <a:ext uri="{FF2B5EF4-FFF2-40B4-BE49-F238E27FC236}">
                <a16:creationId xmlns:a16="http://schemas.microsoft.com/office/drawing/2014/main" id="{BD4146E9-8182-FC1D-6004-4739877CD711}"/>
              </a:ext>
            </a:extLst>
          </p:cNvPr>
          <p:cNvSpPr/>
          <p:nvPr/>
        </p:nvSpPr>
        <p:spPr>
          <a:xfrm>
            <a:off x="6185836" y="2024496"/>
            <a:ext cx="5486400" cy="4173104"/>
          </a:xfrm>
          <a:prstGeom prst="roundRect">
            <a:avLst>
              <a:gd name="adj" fmla="val 3816"/>
            </a:avLst>
          </a:prstGeom>
          <a:solidFill>
            <a:schemeClr val="bg1"/>
          </a:solidFill>
          <a:ln w="9525">
            <a:solidFill>
              <a:schemeClr val="accent1">
                <a:lumMod val="20000"/>
                <a:lumOff val="80000"/>
              </a:schemeClr>
            </a:solidFill>
            <a:prstDash val="solid"/>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400">
                <a:solidFill>
                  <a:schemeClr val="accent1">
                    <a:lumMod val="75000"/>
                  </a:schemeClr>
                </a:solidFill>
              </a:rPr>
              <a:t>Thermal Expansion:</a:t>
            </a:r>
          </a:p>
          <a:p>
            <a:pPr>
              <a:lnSpc>
                <a:spcPct val="120000"/>
              </a:lnSpc>
            </a:pPr>
            <a:endParaRPr lang="en-US" sz="1100" b="1">
              <a:solidFill>
                <a:schemeClr val="accent1">
                  <a:lumMod val="75000"/>
                </a:schemeClr>
              </a:solidFill>
            </a:endParaRPr>
          </a:p>
          <a:p>
            <a:pPr algn="ctr">
              <a:lnSpc>
                <a:spcPct val="120000"/>
              </a:lnSpc>
            </a:pPr>
            <a:r>
              <a:rPr lang="en-US" sz="1600" b="1">
                <a:solidFill>
                  <a:schemeClr val="accent1">
                    <a:lumMod val="75000"/>
                  </a:schemeClr>
                </a:solidFill>
              </a:rPr>
              <a:t>&gt;&gt;&gt;</a:t>
            </a:r>
          </a:p>
          <a:p>
            <a:pPr>
              <a:lnSpc>
                <a:spcPct val="120000"/>
              </a:lnSpc>
            </a:pPr>
            <a:endParaRPr lang="en-US" sz="1100" b="1">
              <a:solidFill>
                <a:schemeClr val="accent1">
                  <a:lumMod val="75000"/>
                </a:schemeClr>
              </a:solidFill>
            </a:endParaRPr>
          </a:p>
          <a:p>
            <a:pPr algn="ctr">
              <a:lnSpc>
                <a:spcPct val="120000"/>
              </a:lnSpc>
            </a:pPr>
            <a:endParaRPr lang="en-US" sz="1200" b="1">
              <a:solidFill>
                <a:schemeClr val="accent1">
                  <a:lumMod val="75000"/>
                </a:schemeClr>
              </a:solidFill>
            </a:endParaRPr>
          </a:p>
          <a:p>
            <a:pPr algn="ctr">
              <a:lnSpc>
                <a:spcPct val="120000"/>
              </a:lnSpc>
            </a:pPr>
            <a:endParaRPr lang="en-US" sz="1200" b="1">
              <a:solidFill>
                <a:schemeClr val="accent1">
                  <a:lumMod val="75000"/>
                </a:schemeClr>
              </a:solidFill>
            </a:endParaRPr>
          </a:p>
          <a:p>
            <a:pPr algn="ctr">
              <a:lnSpc>
                <a:spcPct val="120000"/>
              </a:lnSpc>
            </a:pPr>
            <a:endParaRPr lang="en-US" sz="1200" b="1">
              <a:solidFill>
                <a:schemeClr val="accent1">
                  <a:lumMod val="75000"/>
                </a:schemeClr>
              </a:solidFill>
            </a:endParaRPr>
          </a:p>
          <a:p>
            <a:pPr algn="ctr">
              <a:lnSpc>
                <a:spcPct val="120000"/>
              </a:lnSpc>
            </a:pPr>
            <a:r>
              <a:rPr lang="en-US" sz="1400" b="1">
                <a:solidFill>
                  <a:schemeClr val="accent1">
                    <a:lumMod val="75000"/>
                  </a:schemeClr>
                </a:solidFill>
              </a:rPr>
              <a:t>v/s</a:t>
            </a:r>
            <a:endParaRPr lang="en-US" sz="1200" b="1">
              <a:solidFill>
                <a:schemeClr val="accent1">
                  <a:lumMod val="75000"/>
                </a:schemeClr>
              </a:solidFill>
            </a:endParaRPr>
          </a:p>
          <a:p>
            <a:pPr algn="ctr">
              <a:lnSpc>
                <a:spcPct val="120000"/>
              </a:lnSpc>
            </a:pPr>
            <a:endParaRPr lang="en-US" sz="1200" b="1">
              <a:solidFill>
                <a:schemeClr val="accent1">
                  <a:lumMod val="75000"/>
                </a:schemeClr>
              </a:solidFill>
            </a:endParaRPr>
          </a:p>
          <a:p>
            <a:pPr algn="ctr">
              <a:lnSpc>
                <a:spcPct val="120000"/>
              </a:lnSpc>
            </a:pPr>
            <a:endParaRPr lang="en-US" sz="1200" b="1">
              <a:solidFill>
                <a:schemeClr val="accent1">
                  <a:lumMod val="75000"/>
                </a:schemeClr>
              </a:solidFill>
            </a:endParaRPr>
          </a:p>
          <a:p>
            <a:pPr algn="ctr">
              <a:lnSpc>
                <a:spcPct val="120000"/>
              </a:lnSpc>
            </a:pPr>
            <a:endParaRPr lang="en-US" sz="1200" b="1">
              <a:solidFill>
                <a:schemeClr val="accent1">
                  <a:lumMod val="75000"/>
                </a:schemeClr>
              </a:solidFill>
            </a:endParaRPr>
          </a:p>
          <a:p>
            <a:pPr marL="171450" indent="-171450">
              <a:lnSpc>
                <a:spcPct val="120000"/>
              </a:lnSpc>
              <a:buFont typeface="Wingdings" panose="05000000000000000000" pitchFamily="2" charset="2"/>
              <a:buChar char="§"/>
            </a:pPr>
            <a:r>
              <a:rPr lang="en-US" sz="1150">
                <a:solidFill>
                  <a:schemeClr val="accent1">
                    <a:lumMod val="75000"/>
                  </a:schemeClr>
                </a:solidFill>
              </a:rPr>
              <a:t>It is advised to select </a:t>
            </a:r>
            <a:r>
              <a:rPr lang="en-US" sz="1150" b="1">
                <a:solidFill>
                  <a:schemeClr val="accent1">
                    <a:lumMod val="75000"/>
                  </a:schemeClr>
                </a:solidFill>
              </a:rPr>
              <a:t>FENC over DAK </a:t>
            </a:r>
            <a:r>
              <a:rPr lang="en-US" sz="1150">
                <a:solidFill>
                  <a:schemeClr val="accent1">
                    <a:lumMod val="75000"/>
                  </a:schemeClr>
                </a:solidFill>
              </a:rPr>
              <a:t>when choosing PET producers. </a:t>
            </a:r>
          </a:p>
          <a:p>
            <a:pPr marL="171450" indent="-171450">
              <a:lnSpc>
                <a:spcPct val="120000"/>
              </a:lnSpc>
              <a:buFont typeface="Wingdings" panose="05000000000000000000" pitchFamily="2" charset="2"/>
              <a:buChar char="§"/>
            </a:pPr>
            <a:r>
              <a:rPr lang="en-US" sz="1150">
                <a:solidFill>
                  <a:schemeClr val="accent1">
                    <a:lumMod val="75000"/>
                  </a:schemeClr>
                </a:solidFill>
              </a:rPr>
              <a:t>For equivalent thickness values, FENC-based ripple bottles exhibit relatively lower thermal expansion compared to DAK. </a:t>
            </a:r>
          </a:p>
          <a:p>
            <a:pPr marL="171450" indent="-171450">
              <a:lnSpc>
                <a:spcPct val="120000"/>
              </a:lnSpc>
              <a:buFont typeface="Wingdings" panose="05000000000000000000" pitchFamily="2" charset="2"/>
              <a:buChar char="§"/>
            </a:pPr>
            <a:r>
              <a:rPr lang="en-US" sz="1150">
                <a:solidFill>
                  <a:schemeClr val="accent1">
                    <a:lumMod val="75000"/>
                  </a:schemeClr>
                </a:solidFill>
              </a:rPr>
              <a:t>This conclusion is derived using the standard Model’s What-If capability analysis.</a:t>
            </a:r>
          </a:p>
          <a:p>
            <a:pPr marL="171450" indent="-171450">
              <a:lnSpc>
                <a:spcPct val="120000"/>
              </a:lnSpc>
              <a:buFont typeface="Wingdings" panose="05000000000000000000" pitchFamily="2" charset="2"/>
              <a:buChar char="§"/>
            </a:pPr>
            <a:endParaRPr lang="en-US" sz="1200">
              <a:solidFill>
                <a:schemeClr val="accent1">
                  <a:lumMod val="75000"/>
                </a:schemeClr>
              </a:solidFill>
            </a:endParaRPr>
          </a:p>
          <a:p>
            <a:pPr marL="171450" indent="-171450">
              <a:lnSpc>
                <a:spcPct val="120000"/>
              </a:lnSpc>
              <a:buFont typeface="Wingdings" panose="05000000000000000000" pitchFamily="2" charset="2"/>
              <a:buChar char="§"/>
            </a:pPr>
            <a:endParaRPr lang="en-US" sz="1200">
              <a:solidFill>
                <a:schemeClr val="accent1">
                  <a:lumMod val="75000"/>
                </a:schemeClr>
              </a:solidFill>
            </a:endParaRPr>
          </a:p>
        </p:txBody>
      </p:sp>
      <p:sp>
        <p:nvSpPr>
          <p:cNvPr id="33" name="Rectangle: Rounded Corners 32">
            <a:extLst>
              <a:ext uri="{FF2B5EF4-FFF2-40B4-BE49-F238E27FC236}">
                <a16:creationId xmlns:a16="http://schemas.microsoft.com/office/drawing/2014/main" id="{E2780180-85B1-380D-7898-44F50C81E935}"/>
              </a:ext>
            </a:extLst>
          </p:cNvPr>
          <p:cNvSpPr/>
          <p:nvPr/>
        </p:nvSpPr>
        <p:spPr>
          <a:xfrm>
            <a:off x="6528479" y="2682396"/>
            <a:ext cx="1788866" cy="365760"/>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Ripple 20.5g DAK</a:t>
            </a:r>
          </a:p>
        </p:txBody>
      </p:sp>
      <p:sp>
        <p:nvSpPr>
          <p:cNvPr id="34" name="Rectangle: Rounded Corners 33">
            <a:extLst>
              <a:ext uri="{FF2B5EF4-FFF2-40B4-BE49-F238E27FC236}">
                <a16:creationId xmlns:a16="http://schemas.microsoft.com/office/drawing/2014/main" id="{E9C73A3F-D34B-7D48-16A0-2E9E1C4D49F4}"/>
              </a:ext>
            </a:extLst>
          </p:cNvPr>
          <p:cNvSpPr/>
          <p:nvPr/>
        </p:nvSpPr>
        <p:spPr>
          <a:xfrm>
            <a:off x="9488733" y="2676309"/>
            <a:ext cx="1788866" cy="365760"/>
          </a:xfrm>
          <a:prstGeom prst="round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accent1">
                    <a:lumMod val="75000"/>
                  </a:schemeClr>
                </a:solidFill>
              </a:rPr>
              <a:t>Ripple 20.5g FENC</a:t>
            </a:r>
          </a:p>
        </p:txBody>
      </p:sp>
      <p:pic>
        <p:nvPicPr>
          <p:cNvPr id="3074" name="Picture 2" descr="DAK Americas LLC - Davidson Capital Advisors">
            <a:extLst>
              <a:ext uri="{FF2B5EF4-FFF2-40B4-BE49-F238E27FC236}">
                <a16:creationId xmlns:a16="http://schemas.microsoft.com/office/drawing/2014/main" id="{72FAA7BB-F621-030C-A972-87099E5AB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460" y="3429000"/>
            <a:ext cx="1930698" cy="9144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Blue text on a black background&#10;&#10;Description automatically generated">
            <a:extLst>
              <a:ext uri="{FF2B5EF4-FFF2-40B4-BE49-F238E27FC236}">
                <a16:creationId xmlns:a16="http://schemas.microsoft.com/office/drawing/2014/main" id="{DB03C9B2-9ADB-E242-0198-53ED817A5E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8177" y="3604642"/>
            <a:ext cx="2209978" cy="506406"/>
          </a:xfrm>
          <a:prstGeom prst="rect">
            <a:avLst/>
          </a:prstGeom>
        </p:spPr>
      </p:pic>
      <p:sp>
        <p:nvSpPr>
          <p:cNvPr id="42" name="Footer Placeholder 2">
            <a:extLst>
              <a:ext uri="{FF2B5EF4-FFF2-40B4-BE49-F238E27FC236}">
                <a16:creationId xmlns:a16="http://schemas.microsoft.com/office/drawing/2014/main" id="{4CE6060B-65E0-FDC9-877F-741E5C3A21AA}"/>
              </a:ext>
            </a:extLst>
          </p:cNvPr>
          <p:cNvSpPr txBox="1">
            <a:spLocks/>
          </p:cNvSpPr>
          <p:nvPr/>
        </p:nvSpPr>
        <p:spPr>
          <a:xfrm>
            <a:off x="838200" y="6532598"/>
            <a:ext cx="9644406" cy="26111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Recommendation 2 &amp; 3 included.</a:t>
            </a:r>
            <a:endParaRPr lang="en-US" sz="900"/>
          </a:p>
        </p:txBody>
      </p:sp>
    </p:spTree>
    <p:extLst>
      <p:ext uri="{BB962C8B-B14F-4D97-AF65-F5344CB8AC3E}">
        <p14:creationId xmlns:p14="http://schemas.microsoft.com/office/powerpoint/2010/main" val="3686708210"/>
      </p:ext>
    </p:extLst>
  </p:cSld>
  <p:clrMapOvr>
    <a:masterClrMapping/>
  </p:clrMapOvr>
  <mc:AlternateContent xmlns:mc="http://schemas.openxmlformats.org/markup-compatibility/2006" xmlns:p14="http://schemas.microsoft.com/office/powerpoint/2010/main">
    <mc:Choice Requires="p14">
      <p:transition spd="slow" p14:dur="2000" advTm="64643"/>
    </mc:Choice>
    <mc:Fallback xmlns="">
      <p:transition spd="slow" advTm="6464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5EA6E-DE99-101E-DE23-A12889FC3532}"/>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18D4D7A9-F35E-F03A-5C01-8DE49B7B1887}"/>
              </a:ext>
            </a:extLst>
          </p:cNvPr>
          <p:cNvSpPr>
            <a:spLocks noGrp="1"/>
          </p:cNvSpPr>
          <p:nvPr>
            <p:ph type="title"/>
          </p:nvPr>
        </p:nvSpPr>
        <p:spPr/>
        <p:txBody>
          <a:bodyPr>
            <a:normAutofit fontScale="90000"/>
          </a:bodyPr>
          <a:lstStyle/>
          <a:p>
            <a:br>
              <a:rPr lang="en-US"/>
            </a:br>
            <a:br>
              <a:rPr lang="en-US"/>
            </a:br>
            <a:endParaRPr lang="en-US"/>
          </a:p>
        </p:txBody>
      </p:sp>
      <p:sp>
        <p:nvSpPr>
          <p:cNvPr id="18" name="Title 1">
            <a:extLst>
              <a:ext uri="{FF2B5EF4-FFF2-40B4-BE49-F238E27FC236}">
                <a16:creationId xmlns:a16="http://schemas.microsoft.com/office/drawing/2014/main" id="{C3413324-DD8B-53F5-7C12-E1C32F81CAB4}"/>
              </a:ext>
            </a:extLst>
          </p:cNvPr>
          <p:cNvSpPr txBox="1">
            <a:spLocks/>
          </p:cNvSpPr>
          <p:nvPr/>
        </p:nvSpPr>
        <p:spPr>
          <a:xfrm>
            <a:off x="362309" y="165067"/>
            <a:ext cx="11447253" cy="71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rgbClr val="2F5597"/>
              </a:solidFill>
              <a:latin typeface="Arial Black" panose="020B0A04020102020204" pitchFamily="34" charset="0"/>
            </a:endParaRPr>
          </a:p>
        </p:txBody>
      </p:sp>
      <p:sp>
        <p:nvSpPr>
          <p:cNvPr id="19" name="Rectangle 18">
            <a:extLst>
              <a:ext uri="{FF2B5EF4-FFF2-40B4-BE49-F238E27FC236}">
                <a16:creationId xmlns:a16="http://schemas.microsoft.com/office/drawing/2014/main" id="{135D77D9-08A7-76BC-C339-BAAFE13F4845}"/>
              </a:ext>
            </a:extLst>
          </p:cNvPr>
          <p:cNvSpPr/>
          <p:nvPr/>
        </p:nvSpPr>
        <p:spPr>
          <a:xfrm>
            <a:off x="0" y="4965234"/>
            <a:ext cx="6733594" cy="9681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2F5597"/>
                </a:solidFill>
                <a:latin typeface="Arial Black" panose="020B0A04020102020204" pitchFamily="34" charset="0"/>
              </a:rPr>
              <a:t>Thank you!</a:t>
            </a:r>
          </a:p>
        </p:txBody>
      </p:sp>
      <p:pic>
        <p:nvPicPr>
          <p:cNvPr id="3" name="Picture 2" descr="A blue text on a black background&#10;&#10;Description automatically generated">
            <a:extLst>
              <a:ext uri="{FF2B5EF4-FFF2-40B4-BE49-F238E27FC236}">
                <a16:creationId xmlns:a16="http://schemas.microsoft.com/office/drawing/2014/main" id="{E0DB7557-FCE5-68EC-F328-4B0E9E1214A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42160" y="1690688"/>
            <a:ext cx="7366000" cy="2118327"/>
          </a:xfrm>
          <a:prstGeom prst="rect">
            <a:avLst/>
          </a:prstGeom>
        </p:spPr>
      </p:pic>
    </p:spTree>
    <p:extLst>
      <p:ext uri="{BB962C8B-B14F-4D97-AF65-F5344CB8AC3E}">
        <p14:creationId xmlns:p14="http://schemas.microsoft.com/office/powerpoint/2010/main" val="1562309937"/>
      </p:ext>
    </p:extLst>
  </p:cSld>
  <p:clrMapOvr>
    <a:masterClrMapping/>
  </p:clrMapOvr>
  <mc:AlternateContent xmlns:mc="http://schemas.openxmlformats.org/markup-compatibility/2006" xmlns:p14="http://schemas.microsoft.com/office/powerpoint/2010/main">
    <mc:Choice Requires="p14">
      <p:transition spd="slow" p14:dur="2000" advTm="1801"/>
    </mc:Choice>
    <mc:Fallback xmlns="">
      <p:transition spd="slow" advTm="1801"/>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3873E-B013-0FAD-A0A3-3176C00B8D4A}"/>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81EE78F7-C21A-BE78-A06A-F480AC7E1A80}"/>
              </a:ext>
            </a:extLst>
          </p:cNvPr>
          <p:cNvSpPr/>
          <p:nvPr/>
        </p:nvSpPr>
        <p:spPr>
          <a:xfrm>
            <a:off x="0" y="0"/>
            <a:ext cx="12192000" cy="685799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lide Number Placeholder 3">
            <a:extLst>
              <a:ext uri="{FF2B5EF4-FFF2-40B4-BE49-F238E27FC236}">
                <a16:creationId xmlns:a16="http://schemas.microsoft.com/office/drawing/2014/main" id="{EDF728F3-FD90-6C0C-A97B-3E687511D9AD}"/>
              </a:ext>
            </a:extLst>
          </p:cNvPr>
          <p:cNvSpPr txBox="1">
            <a:spLocks/>
          </p:cNvSpPr>
          <p:nvPr/>
        </p:nvSpPr>
        <p:spPr>
          <a:xfrm>
            <a:off x="537889" y="6524587"/>
            <a:ext cx="225637" cy="2017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2</a:t>
            </a:fld>
            <a:endParaRPr lang="uk-UA" sz="1100">
              <a:latin typeface="Arial" panose="020B0604020202020204"/>
            </a:endParaRPr>
          </a:p>
        </p:txBody>
      </p:sp>
      <p:sp>
        <p:nvSpPr>
          <p:cNvPr id="48" name="Slide Number Placeholder 3">
            <a:extLst>
              <a:ext uri="{FF2B5EF4-FFF2-40B4-BE49-F238E27FC236}">
                <a16:creationId xmlns:a16="http://schemas.microsoft.com/office/drawing/2014/main" id="{D3F0933C-F7EA-1495-0892-5DD4BB1B1874}"/>
              </a:ext>
            </a:extLst>
          </p:cNvPr>
          <p:cNvSpPr txBox="1">
            <a:spLocks/>
          </p:cNvSpPr>
          <p:nvPr/>
        </p:nvSpPr>
        <p:spPr>
          <a:xfrm>
            <a:off x="537889" y="6524587"/>
            <a:ext cx="225637" cy="2017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2</a:t>
            </a:fld>
            <a:endParaRPr lang="uk-UA" sz="1100">
              <a:latin typeface="Arial" panose="020B0604020202020204"/>
            </a:endParaRPr>
          </a:p>
        </p:txBody>
      </p:sp>
      <p:sp>
        <p:nvSpPr>
          <p:cNvPr id="53" name="Slide Number Placeholder 3">
            <a:extLst>
              <a:ext uri="{FF2B5EF4-FFF2-40B4-BE49-F238E27FC236}">
                <a16:creationId xmlns:a16="http://schemas.microsoft.com/office/drawing/2014/main" id="{F3D6173C-7121-5169-D1C1-C4DA9EADDC07}"/>
              </a:ext>
            </a:extLst>
          </p:cNvPr>
          <p:cNvSpPr txBox="1">
            <a:spLocks/>
          </p:cNvSpPr>
          <p:nvPr/>
        </p:nvSpPr>
        <p:spPr>
          <a:xfrm>
            <a:off x="537889" y="6524587"/>
            <a:ext cx="225637" cy="2017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2</a:t>
            </a:fld>
            <a:endParaRPr lang="uk-UA" sz="1100">
              <a:latin typeface="Arial" panose="020B0604020202020204"/>
            </a:endParaRPr>
          </a:p>
        </p:txBody>
      </p:sp>
      <p:grpSp>
        <p:nvGrpSpPr>
          <p:cNvPr id="104" name="Group 103">
            <a:extLst>
              <a:ext uri="{FF2B5EF4-FFF2-40B4-BE49-F238E27FC236}">
                <a16:creationId xmlns:a16="http://schemas.microsoft.com/office/drawing/2014/main" id="{C9701752-D006-258A-49D2-BF848BB41062}"/>
              </a:ext>
            </a:extLst>
          </p:cNvPr>
          <p:cNvGrpSpPr/>
          <p:nvPr/>
        </p:nvGrpSpPr>
        <p:grpSpPr>
          <a:xfrm>
            <a:off x="1357448" y="3615238"/>
            <a:ext cx="2110740" cy="2488945"/>
            <a:chOff x="5039868" y="1114045"/>
            <a:chExt cx="2110740" cy="2488945"/>
          </a:xfrm>
        </p:grpSpPr>
        <p:sp>
          <p:nvSpPr>
            <p:cNvPr id="105" name="Rectangle 104">
              <a:extLst>
                <a:ext uri="{FF2B5EF4-FFF2-40B4-BE49-F238E27FC236}">
                  <a16:creationId xmlns:a16="http://schemas.microsoft.com/office/drawing/2014/main" id="{201D91D6-A5D2-7B5C-0295-DC44FB1D7BFF}"/>
                </a:ext>
              </a:extLst>
            </p:cNvPr>
            <p:cNvSpPr/>
            <p:nvPr/>
          </p:nvSpPr>
          <p:spPr>
            <a:xfrm>
              <a:off x="5039868" y="1223350"/>
              <a:ext cx="2110740" cy="23796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E9E5DFAC-1F90-572A-D493-6904A8AF85C3}"/>
                </a:ext>
              </a:extLst>
            </p:cNvPr>
            <p:cNvPicPr>
              <a:picLocks noChangeAspect="1"/>
            </p:cNvPicPr>
            <p:nvPr/>
          </p:nvPicPr>
          <p:blipFill rotWithShape="1">
            <a:blip r:embed="rId3">
              <a:extLst>
                <a:ext uri="{28A0092B-C50C-407E-A947-70E740481C1C}">
                  <a14:useLocalDpi xmlns:a14="http://schemas.microsoft.com/office/drawing/2010/main" val="0"/>
                </a:ext>
              </a:extLst>
            </a:blip>
            <a:srcRect l="19845" t="16100" r="14722" b="13682"/>
            <a:stretch/>
          </p:blipFill>
          <p:spPr>
            <a:xfrm>
              <a:off x="5142147" y="1114045"/>
              <a:ext cx="1911444" cy="1866899"/>
            </a:xfrm>
            <a:prstGeom prst="rect">
              <a:avLst/>
            </a:prstGeom>
            <a:ln w="9525">
              <a:solidFill>
                <a:srgbClr val="002060"/>
              </a:solidFill>
            </a:ln>
          </p:spPr>
        </p:pic>
        <p:sp>
          <p:nvSpPr>
            <p:cNvPr id="107" name="TextBox 106">
              <a:extLst>
                <a:ext uri="{FF2B5EF4-FFF2-40B4-BE49-F238E27FC236}">
                  <a16:creationId xmlns:a16="http://schemas.microsoft.com/office/drawing/2014/main" id="{17A24490-645E-51AC-7F9E-5244EAC85B3E}"/>
                </a:ext>
              </a:extLst>
            </p:cNvPr>
            <p:cNvSpPr txBox="1"/>
            <p:nvPr/>
          </p:nvSpPr>
          <p:spPr>
            <a:xfrm>
              <a:off x="5140158" y="3045921"/>
              <a:ext cx="1911684" cy="462819"/>
            </a:xfrm>
            <a:prstGeom prst="rect">
              <a:avLst/>
            </a:prstGeom>
            <a:ln>
              <a:solidFill>
                <a:schemeClr val="accent1">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25000"/>
                </a:lnSpc>
              </a:pPr>
              <a:r>
                <a:rPr lang="en-US" sz="1000" b="1">
                  <a:solidFill>
                    <a:schemeClr val="accent1">
                      <a:lumMod val="50000"/>
                    </a:schemeClr>
                  </a:solidFill>
                  <a:latin typeface="Calibri" panose="020F0502020204030204" pitchFamily="34" charset="0"/>
                </a:rPr>
                <a:t>Abhishek S. Dharmashekar</a:t>
              </a:r>
            </a:p>
            <a:p>
              <a:pPr>
                <a:lnSpc>
                  <a:spcPct val="125000"/>
                </a:lnSpc>
              </a:pPr>
              <a:r>
                <a:rPr lang="en-US" sz="1000">
                  <a:solidFill>
                    <a:schemeClr val="accent1">
                      <a:lumMod val="50000"/>
                    </a:schemeClr>
                  </a:solidFill>
                  <a:latin typeface="Calibri" panose="020F0502020204030204" pitchFamily="34" charset="0"/>
                </a:rPr>
                <a:t>Sponsor Liaison</a:t>
              </a:r>
            </a:p>
          </p:txBody>
        </p:sp>
      </p:grpSp>
      <p:grpSp>
        <p:nvGrpSpPr>
          <p:cNvPr id="1049" name="Group 1048">
            <a:extLst>
              <a:ext uri="{FF2B5EF4-FFF2-40B4-BE49-F238E27FC236}">
                <a16:creationId xmlns:a16="http://schemas.microsoft.com/office/drawing/2014/main" id="{CED76F82-4453-21E8-247E-EA5026C8CDE9}"/>
              </a:ext>
            </a:extLst>
          </p:cNvPr>
          <p:cNvGrpSpPr/>
          <p:nvPr/>
        </p:nvGrpSpPr>
        <p:grpSpPr>
          <a:xfrm>
            <a:off x="1357448" y="428886"/>
            <a:ext cx="2110740" cy="2487953"/>
            <a:chOff x="701812" y="1005045"/>
            <a:chExt cx="2110740" cy="2487953"/>
          </a:xfrm>
        </p:grpSpPr>
        <p:grpSp>
          <p:nvGrpSpPr>
            <p:cNvPr id="72" name="Group 71">
              <a:extLst>
                <a:ext uri="{FF2B5EF4-FFF2-40B4-BE49-F238E27FC236}">
                  <a16:creationId xmlns:a16="http://schemas.microsoft.com/office/drawing/2014/main" id="{00EC020B-D284-9F51-D5FE-4C8BCCFB6BD6}"/>
                </a:ext>
              </a:extLst>
            </p:cNvPr>
            <p:cNvGrpSpPr/>
            <p:nvPr/>
          </p:nvGrpSpPr>
          <p:grpSpPr>
            <a:xfrm>
              <a:off x="701812" y="1113358"/>
              <a:ext cx="2110740" cy="2379640"/>
              <a:chOff x="5039868" y="1223350"/>
              <a:chExt cx="2110740" cy="2379640"/>
            </a:xfrm>
          </p:grpSpPr>
          <p:sp>
            <p:nvSpPr>
              <p:cNvPr id="44" name="Rectangle 43">
                <a:extLst>
                  <a:ext uri="{FF2B5EF4-FFF2-40B4-BE49-F238E27FC236}">
                    <a16:creationId xmlns:a16="http://schemas.microsoft.com/office/drawing/2014/main" id="{B2976CFB-B867-9D04-6991-1CCF2DBE131A}"/>
                  </a:ext>
                </a:extLst>
              </p:cNvPr>
              <p:cNvSpPr/>
              <p:nvPr/>
            </p:nvSpPr>
            <p:spPr>
              <a:xfrm>
                <a:off x="5039868" y="1223350"/>
                <a:ext cx="2110740" cy="23796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A8F1AE0-FE5F-DAC5-979E-B1D96616DE2A}"/>
                  </a:ext>
                </a:extLst>
              </p:cNvPr>
              <p:cNvSpPr txBox="1"/>
              <p:nvPr/>
            </p:nvSpPr>
            <p:spPr>
              <a:xfrm>
                <a:off x="5140158" y="3045921"/>
                <a:ext cx="1911684" cy="462819"/>
              </a:xfrm>
              <a:prstGeom prst="rect">
                <a:avLst/>
              </a:prstGeom>
              <a:ln>
                <a:solidFill>
                  <a:schemeClr val="accent1">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25000"/>
                  </a:lnSpc>
                </a:pPr>
                <a:r>
                  <a:rPr lang="en-US" sz="1000" b="1">
                    <a:solidFill>
                      <a:schemeClr val="accent1">
                        <a:lumMod val="50000"/>
                      </a:schemeClr>
                    </a:solidFill>
                    <a:latin typeface="Calibri" panose="020F0502020204030204" pitchFamily="34" charset="0"/>
                  </a:rPr>
                  <a:t>Pranjal Jain </a:t>
                </a:r>
              </a:p>
              <a:p>
                <a:pPr>
                  <a:lnSpc>
                    <a:spcPct val="125000"/>
                  </a:lnSpc>
                </a:pPr>
                <a:r>
                  <a:rPr lang="en-US" sz="1000">
                    <a:solidFill>
                      <a:schemeClr val="accent1">
                        <a:lumMod val="50000"/>
                      </a:schemeClr>
                    </a:solidFill>
                    <a:latin typeface="Calibri" panose="020F0502020204030204" pitchFamily="34" charset="0"/>
                  </a:rPr>
                  <a:t>Team Member</a:t>
                </a:r>
              </a:p>
            </p:txBody>
          </p:sp>
        </p:grpSp>
        <p:pic>
          <p:nvPicPr>
            <p:cNvPr id="122" name="Picture 121" descr="A person in a suit and tie&#10;&#10;Description automatically generated">
              <a:extLst>
                <a:ext uri="{FF2B5EF4-FFF2-40B4-BE49-F238E27FC236}">
                  <a16:creationId xmlns:a16="http://schemas.microsoft.com/office/drawing/2014/main" id="{BD09C4A1-60EE-A27E-CC95-4C15AF560401}"/>
                </a:ext>
              </a:extLst>
            </p:cNvPr>
            <p:cNvPicPr>
              <a:picLocks noChangeAspect="1"/>
            </p:cNvPicPr>
            <p:nvPr/>
          </p:nvPicPr>
          <p:blipFill>
            <a:blip r:embed="rId4">
              <a:extLst>
                <a:ext uri="{28A0092B-C50C-407E-A947-70E740481C1C}">
                  <a14:useLocalDpi xmlns:a14="http://schemas.microsoft.com/office/drawing/2010/main" val="0"/>
                </a:ext>
              </a:extLst>
            </a:blip>
            <a:srcRect t="11345" b="23967"/>
            <a:stretch/>
          </p:blipFill>
          <p:spPr>
            <a:xfrm>
              <a:off x="800578" y="1005045"/>
              <a:ext cx="1911444" cy="1854715"/>
            </a:xfrm>
            <a:prstGeom prst="rect">
              <a:avLst/>
            </a:prstGeom>
          </p:spPr>
        </p:pic>
      </p:grpSp>
      <p:grpSp>
        <p:nvGrpSpPr>
          <p:cNvPr id="127" name="Group 126">
            <a:extLst>
              <a:ext uri="{FF2B5EF4-FFF2-40B4-BE49-F238E27FC236}">
                <a16:creationId xmlns:a16="http://schemas.microsoft.com/office/drawing/2014/main" id="{AB1EE128-39A3-5E60-DD08-72526E5D2779}"/>
              </a:ext>
            </a:extLst>
          </p:cNvPr>
          <p:cNvGrpSpPr/>
          <p:nvPr/>
        </p:nvGrpSpPr>
        <p:grpSpPr>
          <a:xfrm>
            <a:off x="5398356" y="3620514"/>
            <a:ext cx="2110740" cy="2484867"/>
            <a:chOff x="3558531" y="3687124"/>
            <a:chExt cx="2110740" cy="2484867"/>
          </a:xfrm>
        </p:grpSpPr>
        <p:grpSp>
          <p:nvGrpSpPr>
            <p:cNvPr id="115" name="Group 114">
              <a:extLst>
                <a:ext uri="{FF2B5EF4-FFF2-40B4-BE49-F238E27FC236}">
                  <a16:creationId xmlns:a16="http://schemas.microsoft.com/office/drawing/2014/main" id="{1981F49C-36A0-4E97-5360-975811E9E27A}"/>
                </a:ext>
              </a:extLst>
            </p:cNvPr>
            <p:cNvGrpSpPr/>
            <p:nvPr/>
          </p:nvGrpSpPr>
          <p:grpSpPr>
            <a:xfrm>
              <a:off x="3558531" y="3792351"/>
              <a:ext cx="2110740" cy="2379640"/>
              <a:chOff x="5039868" y="1223350"/>
              <a:chExt cx="2110740" cy="2379640"/>
            </a:xfrm>
          </p:grpSpPr>
          <p:sp>
            <p:nvSpPr>
              <p:cNvPr id="116" name="Rectangle 115">
                <a:extLst>
                  <a:ext uri="{FF2B5EF4-FFF2-40B4-BE49-F238E27FC236}">
                    <a16:creationId xmlns:a16="http://schemas.microsoft.com/office/drawing/2014/main" id="{521EA003-E3AE-5FA5-F96E-A58138EB9DD8}"/>
                  </a:ext>
                </a:extLst>
              </p:cNvPr>
              <p:cNvSpPr/>
              <p:nvPr/>
            </p:nvSpPr>
            <p:spPr>
              <a:xfrm>
                <a:off x="5039868" y="1223350"/>
                <a:ext cx="2110740" cy="23796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A5611818-C9C9-606E-0507-12C1AF6DFABE}"/>
                  </a:ext>
                </a:extLst>
              </p:cNvPr>
              <p:cNvSpPr txBox="1"/>
              <p:nvPr/>
            </p:nvSpPr>
            <p:spPr>
              <a:xfrm>
                <a:off x="5140158" y="3045921"/>
                <a:ext cx="1911684" cy="462819"/>
              </a:xfrm>
              <a:prstGeom prst="rect">
                <a:avLst/>
              </a:prstGeom>
              <a:ln>
                <a:solidFill>
                  <a:schemeClr val="accent1">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25000"/>
                  </a:lnSpc>
                </a:pPr>
                <a:r>
                  <a:rPr lang="en-US" sz="1000" b="1">
                    <a:solidFill>
                      <a:schemeClr val="accent1">
                        <a:lumMod val="50000"/>
                      </a:schemeClr>
                    </a:solidFill>
                    <a:latin typeface="Calibri" panose="020F0502020204030204" pitchFamily="34" charset="0"/>
                  </a:rPr>
                  <a:t>Venkata Durga Prasad </a:t>
                </a:r>
                <a:r>
                  <a:rPr lang="en-US" sz="1000" b="1" err="1">
                    <a:solidFill>
                      <a:schemeClr val="accent1">
                        <a:lumMod val="50000"/>
                      </a:schemeClr>
                    </a:solidFill>
                    <a:latin typeface="Calibri" panose="020F0502020204030204" pitchFamily="34" charset="0"/>
                  </a:rPr>
                  <a:t>Poka</a:t>
                </a:r>
                <a:endParaRPr lang="en-US" sz="1000" b="1">
                  <a:solidFill>
                    <a:schemeClr val="accent1">
                      <a:lumMod val="50000"/>
                    </a:schemeClr>
                  </a:solidFill>
                  <a:latin typeface="Calibri" panose="020F0502020204030204" pitchFamily="34" charset="0"/>
                </a:endParaRPr>
              </a:p>
              <a:p>
                <a:pPr>
                  <a:lnSpc>
                    <a:spcPct val="125000"/>
                  </a:lnSpc>
                </a:pPr>
                <a:r>
                  <a:rPr lang="en-US" sz="1000">
                    <a:solidFill>
                      <a:schemeClr val="accent1">
                        <a:lumMod val="50000"/>
                      </a:schemeClr>
                    </a:solidFill>
                    <a:latin typeface="Calibri" panose="020F0502020204030204" pitchFamily="34" charset="0"/>
                  </a:rPr>
                  <a:t>Project Manager</a:t>
                </a:r>
              </a:p>
            </p:txBody>
          </p:sp>
        </p:grpSp>
        <p:pic>
          <p:nvPicPr>
            <p:cNvPr id="126" name="Picture 125" descr="A person wearing glasses and a black jacket&#10;&#10;Description automatically generated">
              <a:extLst>
                <a:ext uri="{FF2B5EF4-FFF2-40B4-BE49-F238E27FC236}">
                  <a16:creationId xmlns:a16="http://schemas.microsoft.com/office/drawing/2014/main" id="{A1F880EC-CBF3-79AA-95E8-CED1297C6155}"/>
                </a:ext>
              </a:extLst>
            </p:cNvPr>
            <p:cNvPicPr>
              <a:picLocks noChangeAspect="1"/>
            </p:cNvPicPr>
            <p:nvPr/>
          </p:nvPicPr>
          <p:blipFill>
            <a:blip r:embed="rId5">
              <a:extLst>
                <a:ext uri="{28A0092B-C50C-407E-A947-70E740481C1C}">
                  <a14:useLocalDpi xmlns:a14="http://schemas.microsoft.com/office/drawing/2010/main" val="0"/>
                </a:ext>
              </a:extLst>
            </a:blip>
            <a:srcRect t="12799" r="15587" b="32391"/>
            <a:stretch/>
          </p:blipFill>
          <p:spPr>
            <a:xfrm>
              <a:off x="3665811" y="3687124"/>
              <a:ext cx="1911444" cy="1862821"/>
            </a:xfrm>
            <a:prstGeom prst="rect">
              <a:avLst/>
            </a:prstGeom>
          </p:spPr>
        </p:pic>
      </p:grpSp>
      <p:grpSp>
        <p:nvGrpSpPr>
          <p:cNvPr id="1048" name="Group 1047">
            <a:extLst>
              <a:ext uri="{FF2B5EF4-FFF2-40B4-BE49-F238E27FC236}">
                <a16:creationId xmlns:a16="http://schemas.microsoft.com/office/drawing/2014/main" id="{7DFE8279-4F5D-3C30-D2DC-EDEC0AC5EAD9}"/>
              </a:ext>
            </a:extLst>
          </p:cNvPr>
          <p:cNvGrpSpPr/>
          <p:nvPr/>
        </p:nvGrpSpPr>
        <p:grpSpPr>
          <a:xfrm>
            <a:off x="9439264" y="3614437"/>
            <a:ext cx="2110740" cy="2484868"/>
            <a:chOff x="6239449" y="3687186"/>
            <a:chExt cx="2110740" cy="2484868"/>
          </a:xfrm>
        </p:grpSpPr>
        <p:grpSp>
          <p:nvGrpSpPr>
            <p:cNvPr id="73" name="Group 72">
              <a:extLst>
                <a:ext uri="{FF2B5EF4-FFF2-40B4-BE49-F238E27FC236}">
                  <a16:creationId xmlns:a16="http://schemas.microsoft.com/office/drawing/2014/main" id="{67788C86-9E6F-CA89-3E54-F6B2C3347681}"/>
                </a:ext>
              </a:extLst>
            </p:cNvPr>
            <p:cNvGrpSpPr/>
            <p:nvPr/>
          </p:nvGrpSpPr>
          <p:grpSpPr>
            <a:xfrm>
              <a:off x="6239449" y="3792414"/>
              <a:ext cx="2110740" cy="2379640"/>
              <a:chOff x="5039868" y="1223350"/>
              <a:chExt cx="2110740" cy="2379640"/>
            </a:xfrm>
          </p:grpSpPr>
          <p:sp>
            <p:nvSpPr>
              <p:cNvPr id="74" name="Rectangle 73">
                <a:extLst>
                  <a:ext uri="{FF2B5EF4-FFF2-40B4-BE49-F238E27FC236}">
                    <a16:creationId xmlns:a16="http://schemas.microsoft.com/office/drawing/2014/main" id="{E1F89188-897F-7FA7-6E6C-7D034C7EA785}"/>
                  </a:ext>
                </a:extLst>
              </p:cNvPr>
              <p:cNvSpPr/>
              <p:nvPr/>
            </p:nvSpPr>
            <p:spPr>
              <a:xfrm>
                <a:off x="5039868" y="1223350"/>
                <a:ext cx="2110740" cy="23796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1067282C-BEB3-C786-BB82-AC13E56D7CF1}"/>
                  </a:ext>
                </a:extLst>
              </p:cNvPr>
              <p:cNvSpPr txBox="1"/>
              <p:nvPr/>
            </p:nvSpPr>
            <p:spPr>
              <a:xfrm>
                <a:off x="5140158" y="3045921"/>
                <a:ext cx="1911684" cy="462819"/>
              </a:xfrm>
              <a:prstGeom prst="rect">
                <a:avLst/>
              </a:prstGeom>
              <a:ln>
                <a:solidFill>
                  <a:schemeClr val="accent1">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25000"/>
                  </a:lnSpc>
                </a:pPr>
                <a:r>
                  <a:rPr lang="en-US" sz="1000" b="1">
                    <a:solidFill>
                      <a:schemeClr val="accent1">
                        <a:lumMod val="50000"/>
                      </a:schemeClr>
                    </a:solidFill>
                    <a:latin typeface="Calibri" panose="020F0502020204030204" pitchFamily="34" charset="0"/>
                  </a:rPr>
                  <a:t>Sumit Pal</a:t>
                </a:r>
              </a:p>
              <a:p>
                <a:pPr>
                  <a:lnSpc>
                    <a:spcPct val="125000"/>
                  </a:lnSpc>
                </a:pPr>
                <a:r>
                  <a:rPr lang="en-US" sz="1000">
                    <a:solidFill>
                      <a:schemeClr val="accent1">
                        <a:lumMod val="50000"/>
                      </a:schemeClr>
                    </a:solidFill>
                    <a:latin typeface="Calibri" panose="020F0502020204030204" pitchFamily="34" charset="0"/>
                  </a:rPr>
                  <a:t>Team Member</a:t>
                </a:r>
              </a:p>
            </p:txBody>
          </p:sp>
        </p:grpSp>
        <p:pic>
          <p:nvPicPr>
            <p:cNvPr id="1025" name="Picture 1024" descr="A person in a purple shirt&#10;&#10;Description automatically generated">
              <a:extLst>
                <a:ext uri="{FF2B5EF4-FFF2-40B4-BE49-F238E27FC236}">
                  <a16:creationId xmlns:a16="http://schemas.microsoft.com/office/drawing/2014/main" id="{111802EB-CC7F-33B9-3323-30900DBD54A6}"/>
                </a:ext>
              </a:extLst>
            </p:cNvPr>
            <p:cNvPicPr>
              <a:picLocks noChangeAspect="1"/>
            </p:cNvPicPr>
            <p:nvPr/>
          </p:nvPicPr>
          <p:blipFill>
            <a:blip r:embed="rId6">
              <a:extLst>
                <a:ext uri="{28A0092B-C50C-407E-A947-70E740481C1C}">
                  <a14:useLocalDpi xmlns:a14="http://schemas.microsoft.com/office/drawing/2010/main" val="0"/>
                </a:ext>
              </a:extLst>
            </a:blip>
            <a:srcRect l="10399" t="19073" r="8985" b="28557"/>
            <a:stretch/>
          </p:blipFill>
          <p:spPr>
            <a:xfrm>
              <a:off x="6339979" y="3687186"/>
              <a:ext cx="1911444" cy="1862821"/>
            </a:xfrm>
            <a:prstGeom prst="rect">
              <a:avLst/>
            </a:prstGeom>
          </p:spPr>
        </p:pic>
      </p:grpSp>
      <p:grpSp>
        <p:nvGrpSpPr>
          <p:cNvPr id="1050" name="Group 1049">
            <a:extLst>
              <a:ext uri="{FF2B5EF4-FFF2-40B4-BE49-F238E27FC236}">
                <a16:creationId xmlns:a16="http://schemas.microsoft.com/office/drawing/2014/main" id="{E5AF5F9D-79D0-B69C-6A33-7CB91046710D}"/>
              </a:ext>
            </a:extLst>
          </p:cNvPr>
          <p:cNvGrpSpPr/>
          <p:nvPr/>
        </p:nvGrpSpPr>
        <p:grpSpPr>
          <a:xfrm>
            <a:off x="5329450" y="405456"/>
            <a:ext cx="2110740" cy="2505704"/>
            <a:chOff x="3448369" y="991435"/>
            <a:chExt cx="2110740" cy="2505704"/>
          </a:xfrm>
        </p:grpSpPr>
        <p:grpSp>
          <p:nvGrpSpPr>
            <p:cNvPr id="100" name="Group 99">
              <a:extLst>
                <a:ext uri="{FF2B5EF4-FFF2-40B4-BE49-F238E27FC236}">
                  <a16:creationId xmlns:a16="http://schemas.microsoft.com/office/drawing/2014/main" id="{F783F993-57CA-3E48-5BD1-F8AAF3CA48A2}"/>
                </a:ext>
              </a:extLst>
            </p:cNvPr>
            <p:cNvGrpSpPr/>
            <p:nvPr/>
          </p:nvGrpSpPr>
          <p:grpSpPr>
            <a:xfrm>
              <a:off x="3448369" y="1117499"/>
              <a:ext cx="2110740" cy="2379640"/>
              <a:chOff x="5039868" y="1223350"/>
              <a:chExt cx="2110740" cy="2379640"/>
            </a:xfrm>
          </p:grpSpPr>
          <p:sp>
            <p:nvSpPr>
              <p:cNvPr id="101" name="Rectangle 100">
                <a:extLst>
                  <a:ext uri="{FF2B5EF4-FFF2-40B4-BE49-F238E27FC236}">
                    <a16:creationId xmlns:a16="http://schemas.microsoft.com/office/drawing/2014/main" id="{50DEDB97-FDAA-44E8-2F55-E5C6558FAD6C}"/>
                  </a:ext>
                </a:extLst>
              </p:cNvPr>
              <p:cNvSpPr/>
              <p:nvPr/>
            </p:nvSpPr>
            <p:spPr>
              <a:xfrm>
                <a:off x="5039868" y="1223350"/>
                <a:ext cx="2110740" cy="23796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2DF51544-33E6-CF72-BB77-C81ED8DADD69}"/>
                  </a:ext>
                </a:extLst>
              </p:cNvPr>
              <p:cNvSpPr txBox="1"/>
              <p:nvPr/>
            </p:nvSpPr>
            <p:spPr>
              <a:xfrm>
                <a:off x="5140158" y="3045921"/>
                <a:ext cx="1911684" cy="462819"/>
              </a:xfrm>
              <a:prstGeom prst="rect">
                <a:avLst/>
              </a:prstGeom>
              <a:ln>
                <a:solidFill>
                  <a:schemeClr val="accent1">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25000"/>
                  </a:lnSpc>
                </a:pPr>
                <a:r>
                  <a:rPr lang="en-US" sz="1000" b="1">
                    <a:solidFill>
                      <a:schemeClr val="accent1">
                        <a:lumMod val="50000"/>
                      </a:schemeClr>
                    </a:solidFill>
                    <a:latin typeface="Calibri" panose="020F0502020204030204" pitchFamily="34" charset="0"/>
                  </a:rPr>
                  <a:t>Bhanu Ravindranath Kasturi</a:t>
                </a:r>
              </a:p>
              <a:p>
                <a:pPr>
                  <a:lnSpc>
                    <a:spcPct val="125000"/>
                  </a:lnSpc>
                </a:pPr>
                <a:r>
                  <a:rPr lang="en-US" sz="1000">
                    <a:solidFill>
                      <a:schemeClr val="accent1">
                        <a:lumMod val="50000"/>
                      </a:schemeClr>
                    </a:solidFill>
                    <a:latin typeface="Calibri" panose="020F0502020204030204" pitchFamily="34" charset="0"/>
                  </a:rPr>
                  <a:t>Team Member</a:t>
                </a:r>
              </a:p>
            </p:txBody>
          </p:sp>
        </p:grpSp>
        <p:pic>
          <p:nvPicPr>
            <p:cNvPr id="1028" name="Picture 1027" descr="A person in front of a blue background&#10;&#10;Description automatically generated">
              <a:extLst>
                <a:ext uri="{FF2B5EF4-FFF2-40B4-BE49-F238E27FC236}">
                  <a16:creationId xmlns:a16="http://schemas.microsoft.com/office/drawing/2014/main" id="{9765A4E7-A738-826D-E46B-FE0182A180A4}"/>
                </a:ext>
              </a:extLst>
            </p:cNvPr>
            <p:cNvPicPr>
              <a:picLocks noChangeAspect="1"/>
            </p:cNvPicPr>
            <p:nvPr/>
          </p:nvPicPr>
          <p:blipFill>
            <a:blip r:embed="rId7">
              <a:extLst>
                <a:ext uri="{28A0092B-C50C-407E-A947-70E740481C1C}">
                  <a14:useLocalDpi xmlns:a14="http://schemas.microsoft.com/office/drawing/2010/main" val="0"/>
                </a:ext>
              </a:extLst>
            </a:blip>
            <a:srcRect l="20864" t="30842" r="7307" b="22330"/>
            <a:stretch/>
          </p:blipFill>
          <p:spPr>
            <a:xfrm>
              <a:off x="3548659" y="991435"/>
              <a:ext cx="1923207" cy="1883658"/>
            </a:xfrm>
            <a:prstGeom prst="rect">
              <a:avLst/>
            </a:prstGeom>
          </p:spPr>
        </p:pic>
      </p:grpSp>
      <p:grpSp>
        <p:nvGrpSpPr>
          <p:cNvPr id="1051" name="Group 1050">
            <a:extLst>
              <a:ext uri="{FF2B5EF4-FFF2-40B4-BE49-F238E27FC236}">
                <a16:creationId xmlns:a16="http://schemas.microsoft.com/office/drawing/2014/main" id="{F0B1A6BC-69D1-22CE-882D-358C634B1A22}"/>
              </a:ext>
            </a:extLst>
          </p:cNvPr>
          <p:cNvGrpSpPr/>
          <p:nvPr/>
        </p:nvGrpSpPr>
        <p:grpSpPr>
          <a:xfrm>
            <a:off x="9342249" y="401192"/>
            <a:ext cx="2110740" cy="2509968"/>
            <a:chOff x="6295456" y="983030"/>
            <a:chExt cx="2110740" cy="2509968"/>
          </a:xfrm>
        </p:grpSpPr>
        <p:grpSp>
          <p:nvGrpSpPr>
            <p:cNvPr id="111" name="Group 110">
              <a:extLst>
                <a:ext uri="{FF2B5EF4-FFF2-40B4-BE49-F238E27FC236}">
                  <a16:creationId xmlns:a16="http://schemas.microsoft.com/office/drawing/2014/main" id="{87C112B7-FA29-1D01-9B06-F9A1E8AF44BC}"/>
                </a:ext>
              </a:extLst>
            </p:cNvPr>
            <p:cNvGrpSpPr/>
            <p:nvPr/>
          </p:nvGrpSpPr>
          <p:grpSpPr>
            <a:xfrm>
              <a:off x="6295456" y="1113358"/>
              <a:ext cx="2110740" cy="2379640"/>
              <a:chOff x="5039868" y="1223350"/>
              <a:chExt cx="2110740" cy="2379640"/>
            </a:xfrm>
          </p:grpSpPr>
          <p:sp>
            <p:nvSpPr>
              <p:cNvPr id="112" name="Rectangle 111">
                <a:extLst>
                  <a:ext uri="{FF2B5EF4-FFF2-40B4-BE49-F238E27FC236}">
                    <a16:creationId xmlns:a16="http://schemas.microsoft.com/office/drawing/2014/main" id="{D21D1E02-1ED6-ACD3-AB14-F8B032E8391B}"/>
                  </a:ext>
                </a:extLst>
              </p:cNvPr>
              <p:cNvSpPr/>
              <p:nvPr/>
            </p:nvSpPr>
            <p:spPr>
              <a:xfrm>
                <a:off x="5039868" y="1223350"/>
                <a:ext cx="2110740" cy="237964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AD332235-41C9-A135-1B7D-E75D5F2309CB}"/>
                  </a:ext>
                </a:extLst>
              </p:cNvPr>
              <p:cNvSpPr txBox="1"/>
              <p:nvPr/>
            </p:nvSpPr>
            <p:spPr>
              <a:xfrm>
                <a:off x="5140158" y="3045921"/>
                <a:ext cx="1911684" cy="462819"/>
              </a:xfrm>
              <a:prstGeom prst="rect">
                <a:avLst/>
              </a:prstGeom>
              <a:ln>
                <a:solidFill>
                  <a:schemeClr val="accent1">
                    <a:lumMod val="20000"/>
                    <a:lumOff val="80000"/>
                  </a:schemeClr>
                </a:solidFill>
              </a:ln>
            </p:spPr>
            <p:style>
              <a:lnRef idx="2">
                <a:schemeClr val="accent4"/>
              </a:lnRef>
              <a:fillRef idx="1">
                <a:schemeClr val="lt1"/>
              </a:fillRef>
              <a:effectRef idx="0">
                <a:schemeClr val="accent4"/>
              </a:effectRef>
              <a:fontRef idx="minor">
                <a:schemeClr val="dk1"/>
              </a:fontRef>
            </p:style>
            <p:txBody>
              <a:bodyPr wrap="square" rtlCol="0">
                <a:spAutoFit/>
              </a:bodyPr>
              <a:lstStyle/>
              <a:p>
                <a:pPr>
                  <a:lnSpc>
                    <a:spcPct val="125000"/>
                  </a:lnSpc>
                </a:pPr>
                <a:r>
                  <a:rPr lang="en-US" sz="1000" b="1" err="1">
                    <a:solidFill>
                      <a:schemeClr val="accent1">
                        <a:lumMod val="50000"/>
                      </a:schemeClr>
                    </a:solidFill>
                    <a:latin typeface="Calibri" panose="020F0502020204030204" pitchFamily="34" charset="0"/>
                  </a:rPr>
                  <a:t>Mounitha</a:t>
                </a:r>
                <a:r>
                  <a:rPr lang="en-US" sz="1000" b="1">
                    <a:solidFill>
                      <a:schemeClr val="accent1">
                        <a:lumMod val="50000"/>
                      </a:schemeClr>
                    </a:solidFill>
                    <a:latin typeface="Calibri" panose="020F0502020204030204" pitchFamily="34" charset="0"/>
                  </a:rPr>
                  <a:t> Ravindranath Kasturi </a:t>
                </a:r>
              </a:p>
              <a:p>
                <a:pPr>
                  <a:lnSpc>
                    <a:spcPct val="125000"/>
                  </a:lnSpc>
                </a:pPr>
                <a:r>
                  <a:rPr lang="en-US" sz="1000">
                    <a:solidFill>
                      <a:schemeClr val="accent1">
                        <a:lumMod val="50000"/>
                      </a:schemeClr>
                    </a:solidFill>
                    <a:latin typeface="Calibri" panose="020F0502020204030204" pitchFamily="34" charset="0"/>
                  </a:rPr>
                  <a:t>Team Member</a:t>
                </a:r>
              </a:p>
            </p:txBody>
          </p:sp>
        </p:grpSp>
        <p:pic>
          <p:nvPicPr>
            <p:cNvPr id="1040" name="Picture 1039" descr="A person smiling at camera&#10;&#10;Description automatically generated">
              <a:extLst>
                <a:ext uri="{FF2B5EF4-FFF2-40B4-BE49-F238E27FC236}">
                  <a16:creationId xmlns:a16="http://schemas.microsoft.com/office/drawing/2014/main" id="{349508B0-03C4-7F54-B957-30579ADE16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4794" y="983030"/>
              <a:ext cx="1892064" cy="1892064"/>
            </a:xfrm>
            <a:prstGeom prst="rect">
              <a:avLst/>
            </a:prstGeom>
          </p:spPr>
        </p:pic>
      </p:grpSp>
      <p:cxnSp>
        <p:nvCxnSpPr>
          <p:cNvPr id="10" name="Straight Connector 9">
            <a:extLst>
              <a:ext uri="{FF2B5EF4-FFF2-40B4-BE49-F238E27FC236}">
                <a16:creationId xmlns:a16="http://schemas.microsoft.com/office/drawing/2014/main" id="{0171DC3E-CD78-614E-558E-BD7D2DD1B288}"/>
              </a:ext>
            </a:extLst>
          </p:cNvPr>
          <p:cNvCxnSpPr/>
          <p:nvPr/>
        </p:nvCxnSpPr>
        <p:spPr>
          <a:xfrm>
            <a:off x="4350310" y="1180723"/>
            <a:ext cx="0" cy="435115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905E1B9-0828-D186-CCB1-3FF5A6B62E8D}"/>
              </a:ext>
            </a:extLst>
          </p:cNvPr>
          <p:cNvCxnSpPr/>
          <p:nvPr/>
        </p:nvCxnSpPr>
        <p:spPr>
          <a:xfrm>
            <a:off x="8391219" y="1262658"/>
            <a:ext cx="0" cy="435115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791898A-9D8D-A504-8A06-B08343C01EC1}"/>
              </a:ext>
            </a:extLst>
          </p:cNvPr>
          <p:cNvSpPr/>
          <p:nvPr/>
        </p:nvSpPr>
        <p:spPr>
          <a:xfrm>
            <a:off x="0" y="1"/>
            <a:ext cx="847068"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3200" b="1">
                <a:latin typeface="Arial Black" panose="020B0A04020102020204" pitchFamily="34" charset="0"/>
              </a:rPr>
              <a:t>Meet the team #2</a:t>
            </a:r>
          </a:p>
        </p:txBody>
      </p:sp>
      <p:cxnSp>
        <p:nvCxnSpPr>
          <p:cNvPr id="16" name="Straight Connector 15">
            <a:extLst>
              <a:ext uri="{FF2B5EF4-FFF2-40B4-BE49-F238E27FC236}">
                <a16:creationId xmlns:a16="http://schemas.microsoft.com/office/drawing/2014/main" id="{D35D1770-ABE5-D0D8-F918-9A467D1671DD}"/>
              </a:ext>
            </a:extLst>
          </p:cNvPr>
          <p:cNvCxnSpPr/>
          <p:nvPr/>
        </p:nvCxnSpPr>
        <p:spPr>
          <a:xfrm flipV="1">
            <a:off x="1283852" y="3205024"/>
            <a:ext cx="10232038" cy="85435"/>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B300D79-1F11-BC33-3D53-D4E1833D3F71}"/>
              </a:ext>
            </a:extLst>
          </p:cNvPr>
          <p:cNvSpPr txBox="1"/>
          <p:nvPr/>
        </p:nvSpPr>
        <p:spPr>
          <a:xfrm>
            <a:off x="1282368" y="6458425"/>
            <a:ext cx="6096000" cy="261610"/>
          </a:xfrm>
          <a:prstGeom prst="rect">
            <a:avLst/>
          </a:prstGeom>
          <a:noFill/>
        </p:spPr>
        <p:txBody>
          <a:bodyPr wrap="square">
            <a:spAutoFit/>
          </a:bodyPr>
          <a:lstStyle/>
          <a:p>
            <a:pPr algn="l"/>
            <a:r>
              <a:rPr lang="en-US" sz="1100" b="1">
                <a:solidFill>
                  <a:srgbClr val="2F5597"/>
                </a:solidFill>
              </a:rPr>
              <a:t>Project: SBM Parameter Optimization for Enhanced Bottle Performance</a:t>
            </a:r>
          </a:p>
        </p:txBody>
      </p:sp>
      <p:sp>
        <p:nvSpPr>
          <p:cNvPr id="23" name="Slide Number Placeholder 3">
            <a:extLst>
              <a:ext uri="{FF2B5EF4-FFF2-40B4-BE49-F238E27FC236}">
                <a16:creationId xmlns:a16="http://schemas.microsoft.com/office/drawing/2014/main" id="{264F7B99-1999-B330-9FAA-4C9DF5D00C71}"/>
              </a:ext>
            </a:extLst>
          </p:cNvPr>
          <p:cNvSpPr txBox="1">
            <a:spLocks/>
          </p:cNvSpPr>
          <p:nvPr/>
        </p:nvSpPr>
        <p:spPr>
          <a:xfrm>
            <a:off x="285047" y="6501983"/>
            <a:ext cx="225637" cy="2017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solidFill>
                  <a:schemeClr val="bg1"/>
                </a:solidFill>
                <a:latin typeface="Arial" panose="020B0604020202020204"/>
              </a:rPr>
              <a:pPr defTabSz="1219170"/>
              <a:t>2</a:t>
            </a:fld>
            <a:endParaRPr lang="uk-UA" sz="1100">
              <a:solidFill>
                <a:schemeClr val="bg1"/>
              </a:solidFill>
              <a:latin typeface="Arial" panose="020B0604020202020204"/>
            </a:endParaRPr>
          </a:p>
        </p:txBody>
      </p:sp>
      <p:pic>
        <p:nvPicPr>
          <p:cNvPr id="24" name="Picture 23" descr="A blue text on a black background&#10;&#10;Description automatically generated">
            <a:extLst>
              <a:ext uri="{FF2B5EF4-FFF2-40B4-BE49-F238E27FC236}">
                <a16:creationId xmlns:a16="http://schemas.microsoft.com/office/drawing/2014/main" id="{0B95AAE0-7633-B7C2-D3CB-4E5528665F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02900" y="6302375"/>
            <a:ext cx="1308100" cy="376186"/>
          </a:xfrm>
          <a:prstGeom prst="rect">
            <a:avLst/>
          </a:prstGeom>
        </p:spPr>
      </p:pic>
    </p:spTree>
    <p:extLst>
      <p:ext uri="{BB962C8B-B14F-4D97-AF65-F5344CB8AC3E}">
        <p14:creationId xmlns:p14="http://schemas.microsoft.com/office/powerpoint/2010/main" val="142886691"/>
      </p:ext>
    </p:extLst>
  </p:cSld>
  <p:clrMapOvr>
    <a:masterClrMapping/>
  </p:clrMapOvr>
  <mc:AlternateContent xmlns:mc="http://schemas.openxmlformats.org/markup-compatibility/2006" xmlns:p14="http://schemas.microsoft.com/office/powerpoint/2010/main">
    <mc:Choice Requires="p14">
      <p:transition spd="slow" p14:dur="2000" advTm="60251"/>
    </mc:Choice>
    <mc:Fallback xmlns="">
      <p:transition spd="slow" advTm="6025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3D17C-B3A8-E435-F9D0-CC8CF80AD064}"/>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7C687A83-2C68-D675-5AE2-179D3276A342}"/>
              </a:ext>
            </a:extLst>
          </p:cNvPr>
          <p:cNvSpPr>
            <a:spLocks noGrp="1"/>
          </p:cNvSpPr>
          <p:nvPr>
            <p:ph type="title"/>
          </p:nvPr>
        </p:nvSpPr>
        <p:spPr/>
        <p:txBody>
          <a:bodyPr>
            <a:normAutofit fontScale="90000"/>
          </a:bodyPr>
          <a:lstStyle/>
          <a:p>
            <a:br>
              <a:rPr lang="en-US"/>
            </a:br>
            <a:br>
              <a:rPr lang="en-US"/>
            </a:br>
            <a:endParaRPr lang="en-US"/>
          </a:p>
        </p:txBody>
      </p:sp>
      <p:sp>
        <p:nvSpPr>
          <p:cNvPr id="18" name="Title 1">
            <a:extLst>
              <a:ext uri="{FF2B5EF4-FFF2-40B4-BE49-F238E27FC236}">
                <a16:creationId xmlns:a16="http://schemas.microsoft.com/office/drawing/2014/main" id="{9F4BDBD9-AC97-14CE-04DB-4D6AE30E7E62}"/>
              </a:ext>
            </a:extLst>
          </p:cNvPr>
          <p:cNvSpPr txBox="1">
            <a:spLocks/>
          </p:cNvSpPr>
          <p:nvPr/>
        </p:nvSpPr>
        <p:spPr>
          <a:xfrm>
            <a:off x="362309" y="165067"/>
            <a:ext cx="11447253" cy="71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rgbClr val="2F5597"/>
              </a:solidFill>
              <a:latin typeface="Arial Black" panose="020B0A04020102020204" pitchFamily="34" charset="0"/>
            </a:endParaRPr>
          </a:p>
        </p:txBody>
      </p:sp>
      <p:sp>
        <p:nvSpPr>
          <p:cNvPr id="19" name="Rectangle 18">
            <a:extLst>
              <a:ext uri="{FF2B5EF4-FFF2-40B4-BE49-F238E27FC236}">
                <a16:creationId xmlns:a16="http://schemas.microsoft.com/office/drawing/2014/main" id="{6179543C-2229-31BD-C784-82C9764365F6}"/>
              </a:ext>
            </a:extLst>
          </p:cNvPr>
          <p:cNvSpPr/>
          <p:nvPr/>
        </p:nvSpPr>
        <p:spPr>
          <a:xfrm>
            <a:off x="0" y="4965234"/>
            <a:ext cx="6733594" cy="9681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2F5597"/>
                </a:solidFill>
                <a:latin typeface="Arial Black" panose="020B0A04020102020204" pitchFamily="34" charset="0"/>
              </a:rPr>
              <a:t>Appendix</a:t>
            </a:r>
          </a:p>
        </p:txBody>
      </p:sp>
      <p:pic>
        <p:nvPicPr>
          <p:cNvPr id="3" name="Picture 2" descr="A blue text on a black background&#10;&#10;Description automatically generated">
            <a:extLst>
              <a:ext uri="{FF2B5EF4-FFF2-40B4-BE49-F238E27FC236}">
                <a16:creationId xmlns:a16="http://schemas.microsoft.com/office/drawing/2014/main" id="{A1CC6198-D249-EAA2-1363-4A5ED59B92A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42160" y="1690688"/>
            <a:ext cx="7366000" cy="2118327"/>
          </a:xfrm>
          <a:prstGeom prst="rect">
            <a:avLst/>
          </a:prstGeom>
        </p:spPr>
      </p:pic>
    </p:spTree>
    <p:extLst>
      <p:ext uri="{BB962C8B-B14F-4D97-AF65-F5344CB8AC3E}">
        <p14:creationId xmlns:p14="http://schemas.microsoft.com/office/powerpoint/2010/main" val="3457991058"/>
      </p:ext>
    </p:extLst>
  </p:cSld>
  <p:clrMapOvr>
    <a:masterClrMapping/>
  </p:clrMapOvr>
  <mc:AlternateContent xmlns:mc="http://schemas.openxmlformats.org/markup-compatibility/2006" xmlns:p14="http://schemas.microsoft.com/office/powerpoint/2010/main">
    <mc:Choice Requires="p14">
      <p:transition spd="slow" p14:dur="2000" advTm="1801"/>
    </mc:Choice>
    <mc:Fallback xmlns="">
      <p:transition spd="slow" advTm="180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48ADB-2FC5-949D-3088-495DC4441987}"/>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F7E46EAA-AAE7-850F-3319-BCDF068D6142}"/>
              </a:ext>
            </a:extLst>
          </p:cNvPr>
          <p:cNvSpPr>
            <a:spLocks noGrp="1"/>
          </p:cNvSpPr>
          <p:nvPr>
            <p:ph type="title"/>
          </p:nvPr>
        </p:nvSpPr>
        <p:spPr/>
        <p:txBody>
          <a:bodyPr>
            <a:normAutofit fontScale="90000"/>
          </a:bodyPr>
          <a:lstStyle/>
          <a:p>
            <a:br>
              <a:rPr lang="en-US"/>
            </a:br>
            <a:br>
              <a:rPr lang="en-US"/>
            </a:br>
            <a:endParaRPr lang="en-US"/>
          </a:p>
        </p:txBody>
      </p:sp>
      <p:sp>
        <p:nvSpPr>
          <p:cNvPr id="18" name="Title 1">
            <a:extLst>
              <a:ext uri="{FF2B5EF4-FFF2-40B4-BE49-F238E27FC236}">
                <a16:creationId xmlns:a16="http://schemas.microsoft.com/office/drawing/2014/main" id="{0789C613-2247-11F8-1D5C-0144E5497ECC}"/>
              </a:ext>
            </a:extLst>
          </p:cNvPr>
          <p:cNvSpPr txBox="1">
            <a:spLocks/>
          </p:cNvSpPr>
          <p:nvPr/>
        </p:nvSpPr>
        <p:spPr>
          <a:xfrm>
            <a:off x="362309" y="165067"/>
            <a:ext cx="11447253" cy="71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rgbClr val="2F5597"/>
              </a:solidFill>
              <a:latin typeface="Arial Black" panose="020B0A04020102020204" pitchFamily="34" charset="0"/>
            </a:endParaRPr>
          </a:p>
        </p:txBody>
      </p:sp>
      <p:sp>
        <p:nvSpPr>
          <p:cNvPr id="19" name="Rectangle 18">
            <a:extLst>
              <a:ext uri="{FF2B5EF4-FFF2-40B4-BE49-F238E27FC236}">
                <a16:creationId xmlns:a16="http://schemas.microsoft.com/office/drawing/2014/main" id="{C3F68753-04A3-8A43-C822-A58C9680F285}"/>
              </a:ext>
            </a:extLst>
          </p:cNvPr>
          <p:cNvSpPr/>
          <p:nvPr/>
        </p:nvSpPr>
        <p:spPr>
          <a:xfrm>
            <a:off x="0" y="4965234"/>
            <a:ext cx="6733594" cy="9681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2F5597"/>
                </a:solidFill>
                <a:latin typeface="Arial Black" panose="020B0A04020102020204" pitchFamily="34" charset="0"/>
              </a:rPr>
              <a:t>Descriptive Analysis</a:t>
            </a:r>
          </a:p>
        </p:txBody>
      </p:sp>
      <p:pic>
        <p:nvPicPr>
          <p:cNvPr id="3" name="Picture 2" descr="A blue text on a black background&#10;&#10;Description automatically generated">
            <a:extLst>
              <a:ext uri="{FF2B5EF4-FFF2-40B4-BE49-F238E27FC236}">
                <a16:creationId xmlns:a16="http://schemas.microsoft.com/office/drawing/2014/main" id="{438E1C0F-CF00-5992-35AA-CEFAABBA91C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42160" y="1690688"/>
            <a:ext cx="7366000" cy="2118327"/>
          </a:xfrm>
          <a:prstGeom prst="rect">
            <a:avLst/>
          </a:prstGeom>
        </p:spPr>
      </p:pic>
    </p:spTree>
    <p:extLst>
      <p:ext uri="{BB962C8B-B14F-4D97-AF65-F5344CB8AC3E}">
        <p14:creationId xmlns:p14="http://schemas.microsoft.com/office/powerpoint/2010/main" val="1221663354"/>
      </p:ext>
    </p:extLst>
  </p:cSld>
  <p:clrMapOvr>
    <a:masterClrMapping/>
  </p:clrMapOvr>
  <mc:AlternateContent xmlns:mc="http://schemas.openxmlformats.org/markup-compatibility/2006" xmlns:p14="http://schemas.microsoft.com/office/powerpoint/2010/main">
    <mc:Choice Requires="p14">
      <p:transition spd="slow" p14:dur="2000" advTm="1801"/>
    </mc:Choice>
    <mc:Fallback xmlns="">
      <p:transition spd="slow" advTm="180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F528-332D-16C3-3F6A-5316E3535DCC}"/>
              </a:ext>
            </a:extLst>
          </p:cNvPr>
          <p:cNvSpPr>
            <a:spLocks noGrp="1"/>
          </p:cNvSpPr>
          <p:nvPr>
            <p:ph type="title"/>
          </p:nvPr>
        </p:nvSpPr>
        <p:spPr>
          <a:xfrm>
            <a:off x="362309" y="165067"/>
            <a:ext cx="11478709" cy="712735"/>
          </a:xfrm>
        </p:spPr>
        <p:txBody>
          <a:bodyPr>
            <a:normAutofit fontScale="90000"/>
          </a:bodyPr>
          <a:lstStyle/>
          <a:p>
            <a:r>
              <a:rPr lang="en-US" sz="2000" b="1">
                <a:solidFill>
                  <a:srgbClr val="2F5597"/>
                </a:solidFill>
                <a:latin typeface="Arial Black" panose="020B0A04020102020204" pitchFamily="34" charset="0"/>
              </a:rPr>
              <a:t>Burst Expansion: The thickness distribution in each preform plays a critical role in </a:t>
            </a:r>
            <a:br>
              <a:rPr lang="en-US" sz="2000" b="1">
                <a:solidFill>
                  <a:srgbClr val="2F5597"/>
                </a:solidFill>
                <a:latin typeface="Arial Black" panose="020B0A04020102020204" pitchFamily="34" charset="0"/>
              </a:rPr>
            </a:br>
            <a:r>
              <a:rPr lang="en-US" sz="2000" b="1">
                <a:solidFill>
                  <a:srgbClr val="2F5597"/>
                </a:solidFill>
                <a:latin typeface="Arial Black" panose="020B0A04020102020204" pitchFamily="34" charset="0"/>
              </a:rPr>
              <a:t>determining where the most burst expansion occurs.</a:t>
            </a:r>
          </a:p>
        </p:txBody>
      </p:sp>
      <p:sp>
        <p:nvSpPr>
          <p:cNvPr id="34" name="Slide Number Placeholder 3">
            <a:extLst>
              <a:ext uri="{FF2B5EF4-FFF2-40B4-BE49-F238E27FC236}">
                <a16:creationId xmlns:a16="http://schemas.microsoft.com/office/drawing/2014/main" id="{279CFE12-E2C2-4E90-358B-78B5688631A0}"/>
              </a:ext>
            </a:extLst>
          </p:cNvPr>
          <p:cNvSpPr txBox="1">
            <a:spLocks/>
          </p:cNvSpPr>
          <p:nvPr/>
        </p:nvSpPr>
        <p:spPr>
          <a:xfrm>
            <a:off x="537889" y="6524587"/>
            <a:ext cx="425672" cy="2017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22</a:t>
            </a:fld>
            <a:endParaRPr lang="uk-UA" sz="1100">
              <a:latin typeface="Arial" panose="020B0604020202020204"/>
            </a:endParaRPr>
          </a:p>
        </p:txBody>
      </p:sp>
      <p:sp>
        <p:nvSpPr>
          <p:cNvPr id="4" name="Rectangle: Rounded Corners 19">
            <a:extLst>
              <a:ext uri="{FF2B5EF4-FFF2-40B4-BE49-F238E27FC236}">
                <a16:creationId xmlns:a16="http://schemas.microsoft.com/office/drawing/2014/main" id="{F155FD79-BCC3-C855-AAD4-BF46149CC26B}"/>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Preform 21.5 &amp; 20.5g</a:t>
            </a:r>
          </a:p>
        </p:txBody>
      </p:sp>
      <p:sp>
        <p:nvSpPr>
          <p:cNvPr id="7" name="Content Placeholder 6">
            <a:extLst>
              <a:ext uri="{FF2B5EF4-FFF2-40B4-BE49-F238E27FC236}">
                <a16:creationId xmlns:a16="http://schemas.microsoft.com/office/drawing/2014/main" id="{27892AE0-C3E3-F50C-42F9-302F1D525DCD}"/>
              </a:ext>
            </a:extLst>
          </p:cNvPr>
          <p:cNvSpPr>
            <a:spLocks noGrp="1"/>
          </p:cNvSpPr>
          <p:nvPr>
            <p:ph idx="1"/>
          </p:nvPr>
        </p:nvSpPr>
        <p:spPr/>
        <p:txBody>
          <a:bodyPr/>
          <a:lstStyle/>
          <a:p>
            <a:endParaRPr lang="en-US"/>
          </a:p>
          <a:p>
            <a:endParaRPr lang="en-US"/>
          </a:p>
          <a:p>
            <a:endParaRPr lang="en-US"/>
          </a:p>
          <a:p>
            <a:endParaRPr lang="en-US"/>
          </a:p>
        </p:txBody>
      </p:sp>
      <p:sp>
        <p:nvSpPr>
          <p:cNvPr id="9" name="Rectangle: Rounded Corners 8">
            <a:extLst>
              <a:ext uri="{FF2B5EF4-FFF2-40B4-BE49-F238E27FC236}">
                <a16:creationId xmlns:a16="http://schemas.microsoft.com/office/drawing/2014/main" id="{AA1B92A7-606B-7226-971B-763316281680}"/>
              </a:ext>
            </a:extLst>
          </p:cNvPr>
          <p:cNvSpPr/>
          <p:nvPr/>
        </p:nvSpPr>
        <p:spPr>
          <a:xfrm>
            <a:off x="362309" y="1539307"/>
            <a:ext cx="11478709" cy="1162088"/>
          </a:xfrm>
          <a:prstGeom prst="roundRect">
            <a:avLst/>
          </a:prstGeom>
          <a:solidFill>
            <a:srgbClr val="E9F6F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r>
              <a:rPr lang="en-US" sz="1100">
                <a:solidFill>
                  <a:schemeClr val="accent1">
                    <a:lumMod val="50000"/>
                  </a:schemeClr>
                </a:solidFill>
              </a:rPr>
              <a:t>According to </a:t>
            </a:r>
            <a:r>
              <a:rPr lang="en-US" sz="1100" b="1">
                <a:solidFill>
                  <a:schemeClr val="accent1">
                    <a:lumMod val="50000"/>
                  </a:schemeClr>
                </a:solidFill>
              </a:rPr>
              <a:t>Laplace's Law</a:t>
            </a:r>
            <a:r>
              <a:rPr lang="en-US" sz="1100">
                <a:solidFill>
                  <a:schemeClr val="accent1">
                    <a:lumMod val="50000"/>
                  </a:schemeClr>
                </a:solidFill>
              </a:rPr>
              <a:t>, which applies to thin-walled pressure vessels like bottles, the relationship between internal pressure, wall thickness, and radius of the bottle can be expressed as:</a:t>
            </a:r>
          </a:p>
          <a:p>
            <a:pPr lvl="4"/>
            <a:endParaRPr lang="en-US" sz="1100">
              <a:solidFill>
                <a:schemeClr val="accent1">
                  <a:lumMod val="50000"/>
                </a:schemeClr>
              </a:solidFill>
            </a:endParaRPr>
          </a:p>
          <a:p>
            <a:pPr lvl="4"/>
            <a:endParaRPr lang="en-US" sz="1100">
              <a:solidFill>
                <a:schemeClr val="accent1">
                  <a:lumMod val="50000"/>
                </a:schemeClr>
              </a:solidFill>
            </a:endParaRPr>
          </a:p>
          <a:p>
            <a:pPr lvl="4"/>
            <a:r>
              <a:rPr lang="en-US" sz="1100">
                <a:solidFill>
                  <a:schemeClr val="accent1">
                    <a:lumMod val="50000"/>
                  </a:schemeClr>
                </a:solidFill>
              </a:rPr>
              <a:t>Hence, </a:t>
            </a:r>
            <a:r>
              <a:rPr lang="en-US" sz="1100" b="1">
                <a:solidFill>
                  <a:schemeClr val="accent1">
                    <a:lumMod val="50000"/>
                  </a:schemeClr>
                </a:solidFill>
              </a:rPr>
              <a:t>thicker the wall, lower is the burst expansion. </a:t>
            </a:r>
            <a:endParaRPr lang="en-US" sz="1050">
              <a:solidFill>
                <a:schemeClr val="accent1">
                  <a:lumMod val="50000"/>
                </a:schemeClr>
              </a:solidFill>
            </a:endParaRPr>
          </a:p>
        </p:txBody>
      </p:sp>
      <p:pic>
        <p:nvPicPr>
          <p:cNvPr id="12" name="Picture 11">
            <a:extLst>
              <a:ext uri="{FF2B5EF4-FFF2-40B4-BE49-F238E27FC236}">
                <a16:creationId xmlns:a16="http://schemas.microsoft.com/office/drawing/2014/main" id="{E201EC21-A39F-C742-AFB1-E318E8E44FF7}"/>
              </a:ext>
            </a:extLst>
          </p:cNvPr>
          <p:cNvPicPr>
            <a:picLocks noChangeAspect="1"/>
          </p:cNvPicPr>
          <p:nvPr/>
        </p:nvPicPr>
        <p:blipFill>
          <a:blip r:embed="rId4"/>
          <a:stretch>
            <a:fillRect/>
          </a:stretch>
        </p:blipFill>
        <p:spPr>
          <a:xfrm>
            <a:off x="723015" y="1557029"/>
            <a:ext cx="1264157" cy="1097280"/>
          </a:xfrm>
          <a:prstGeom prst="rect">
            <a:avLst/>
          </a:prstGeom>
        </p:spPr>
      </p:pic>
      <p:pic>
        <p:nvPicPr>
          <p:cNvPr id="19" name="Picture 18">
            <a:extLst>
              <a:ext uri="{FF2B5EF4-FFF2-40B4-BE49-F238E27FC236}">
                <a16:creationId xmlns:a16="http://schemas.microsoft.com/office/drawing/2014/main" id="{34D25E01-DE44-C097-2FA5-03F9A111239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727598" y="1957962"/>
            <a:ext cx="2736803" cy="392965"/>
          </a:xfrm>
          <a:prstGeom prst="rect">
            <a:avLst/>
          </a:prstGeom>
        </p:spPr>
      </p:pic>
      <p:sp>
        <p:nvSpPr>
          <p:cNvPr id="23" name="Rectangle 22">
            <a:extLst>
              <a:ext uri="{FF2B5EF4-FFF2-40B4-BE49-F238E27FC236}">
                <a16:creationId xmlns:a16="http://schemas.microsoft.com/office/drawing/2014/main" id="{1D22D535-8D9E-4146-5438-484F9AF4EB12}"/>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400">
                <a:solidFill>
                  <a:schemeClr val="accent1">
                    <a:lumMod val="50000"/>
                  </a:schemeClr>
                </a:solidFill>
              </a:rPr>
              <a:t>For the </a:t>
            </a:r>
            <a:r>
              <a:rPr lang="en-US" sz="1400" b="1">
                <a:solidFill>
                  <a:schemeClr val="accent1">
                    <a:lumMod val="50000"/>
                  </a:schemeClr>
                </a:solidFill>
              </a:rPr>
              <a:t>21.5g preform</a:t>
            </a:r>
            <a:r>
              <a:rPr lang="en-US" sz="1400">
                <a:solidFill>
                  <a:schemeClr val="accent1">
                    <a:lumMod val="50000"/>
                  </a:schemeClr>
                </a:solidFill>
              </a:rPr>
              <a:t>, the burst expansion is focused on the </a:t>
            </a:r>
            <a:r>
              <a:rPr lang="en-US" sz="1400" b="1">
                <a:solidFill>
                  <a:schemeClr val="accent1">
                    <a:lumMod val="50000"/>
                  </a:schemeClr>
                </a:solidFill>
              </a:rPr>
              <a:t>lower thinner sections</a:t>
            </a:r>
            <a:r>
              <a:rPr lang="en-US" sz="1400">
                <a:solidFill>
                  <a:schemeClr val="accent1">
                    <a:lumMod val="50000"/>
                  </a:schemeClr>
                </a:solidFill>
              </a:rPr>
              <a:t>. For the </a:t>
            </a:r>
            <a:r>
              <a:rPr lang="en-US" sz="1400" b="1">
                <a:solidFill>
                  <a:schemeClr val="accent1">
                    <a:lumMod val="50000"/>
                  </a:schemeClr>
                </a:solidFill>
              </a:rPr>
              <a:t>20.5g preform</a:t>
            </a:r>
            <a:r>
              <a:rPr lang="en-US" sz="1400">
                <a:solidFill>
                  <a:schemeClr val="accent1">
                    <a:lumMod val="50000"/>
                  </a:schemeClr>
                </a:solidFill>
              </a:rPr>
              <a:t>, the </a:t>
            </a:r>
            <a:r>
              <a:rPr lang="en-US" sz="1400" b="1">
                <a:solidFill>
                  <a:schemeClr val="accent1">
                    <a:lumMod val="50000"/>
                  </a:schemeClr>
                </a:solidFill>
              </a:rPr>
              <a:t>upper panel section</a:t>
            </a:r>
            <a:r>
              <a:rPr lang="en-US" sz="1400">
                <a:solidFill>
                  <a:schemeClr val="accent1">
                    <a:lumMod val="50000"/>
                  </a:schemeClr>
                </a:solidFill>
              </a:rPr>
              <a:t> (sth3 to sth7) experience more expansion because of the relative thinness, even though the lower sections are better supported by their thickness.</a:t>
            </a:r>
          </a:p>
        </p:txBody>
      </p:sp>
      <p:sp>
        <p:nvSpPr>
          <p:cNvPr id="28" name="TextBox 27">
            <a:extLst>
              <a:ext uri="{FF2B5EF4-FFF2-40B4-BE49-F238E27FC236}">
                <a16:creationId xmlns:a16="http://schemas.microsoft.com/office/drawing/2014/main" id="{81991A90-DEF2-7CD4-1BDF-2E8E41E7ABD4}"/>
              </a:ext>
            </a:extLst>
          </p:cNvPr>
          <p:cNvSpPr txBox="1"/>
          <p:nvPr/>
        </p:nvSpPr>
        <p:spPr>
          <a:xfrm>
            <a:off x="326250" y="2871666"/>
            <a:ext cx="7025893" cy="276999"/>
          </a:xfrm>
          <a:prstGeom prst="rect">
            <a:avLst/>
          </a:prstGeom>
          <a:noFill/>
        </p:spPr>
        <p:txBody>
          <a:bodyPr wrap="square">
            <a:spAutoFit/>
          </a:bodyPr>
          <a:lstStyle/>
          <a:p>
            <a:r>
              <a:rPr lang="en-US" sz="1200">
                <a:solidFill>
                  <a:schemeClr val="accent1">
                    <a:lumMod val="50000"/>
                  </a:schemeClr>
                </a:solidFill>
              </a:rPr>
              <a:t>However, </a:t>
            </a:r>
            <a:r>
              <a:rPr lang="en-US" sz="1200" b="1">
                <a:solidFill>
                  <a:schemeClr val="accent1">
                    <a:lumMod val="50000"/>
                  </a:schemeClr>
                </a:solidFill>
              </a:rPr>
              <a:t>behavior </a:t>
            </a:r>
            <a:r>
              <a:rPr lang="en-US" sz="1200">
                <a:solidFill>
                  <a:schemeClr val="accent1">
                    <a:lumMod val="50000"/>
                  </a:schemeClr>
                </a:solidFill>
              </a:rPr>
              <a:t>between </a:t>
            </a:r>
            <a:r>
              <a:rPr lang="en-US" sz="1200" b="1">
                <a:solidFill>
                  <a:schemeClr val="accent1">
                    <a:lumMod val="50000"/>
                  </a:schemeClr>
                </a:solidFill>
              </a:rPr>
              <a:t>Burst Expansion</a:t>
            </a:r>
            <a:r>
              <a:rPr lang="en-US" sz="1200">
                <a:solidFill>
                  <a:schemeClr val="accent1">
                    <a:lumMod val="50000"/>
                  </a:schemeClr>
                </a:solidFill>
              </a:rPr>
              <a:t> &amp; </a:t>
            </a:r>
            <a:r>
              <a:rPr lang="en-US" sz="1200" b="1">
                <a:solidFill>
                  <a:schemeClr val="accent1">
                    <a:lumMod val="50000"/>
                  </a:schemeClr>
                </a:solidFill>
              </a:rPr>
              <a:t>Section Thickness </a:t>
            </a:r>
            <a:r>
              <a:rPr lang="en-US" sz="1200">
                <a:solidFill>
                  <a:schemeClr val="accent1">
                    <a:lumMod val="50000"/>
                  </a:schemeClr>
                </a:solidFill>
              </a:rPr>
              <a:t>is different for preform 21.5g and 20.5g:</a:t>
            </a:r>
            <a:endParaRPr lang="en-US" sz="1200"/>
          </a:p>
        </p:txBody>
      </p:sp>
      <p:pic>
        <p:nvPicPr>
          <p:cNvPr id="8" name="Picture 7">
            <a:extLst>
              <a:ext uri="{FF2B5EF4-FFF2-40B4-BE49-F238E27FC236}">
                <a16:creationId xmlns:a16="http://schemas.microsoft.com/office/drawing/2014/main" id="{D9793A00-F236-D029-3319-BB65BB3875EF}"/>
              </a:ext>
            </a:extLst>
          </p:cNvPr>
          <p:cNvPicPr>
            <a:picLocks noChangeAspect="1"/>
          </p:cNvPicPr>
          <p:nvPr/>
        </p:nvPicPr>
        <p:blipFill>
          <a:blip r:embed="rId6"/>
          <a:srcRect b="2380"/>
          <a:stretch/>
        </p:blipFill>
        <p:spPr>
          <a:xfrm>
            <a:off x="6377108" y="3752263"/>
            <a:ext cx="5463910" cy="2355929"/>
          </a:xfrm>
          <a:prstGeom prst="rect">
            <a:avLst/>
          </a:prstGeom>
        </p:spPr>
      </p:pic>
      <p:sp>
        <p:nvSpPr>
          <p:cNvPr id="11" name="TextBox 10">
            <a:extLst>
              <a:ext uri="{FF2B5EF4-FFF2-40B4-BE49-F238E27FC236}">
                <a16:creationId xmlns:a16="http://schemas.microsoft.com/office/drawing/2014/main" id="{4C7F3F7D-AE65-4950-EFC9-4DBAA1A8A86D}"/>
              </a:ext>
            </a:extLst>
          </p:cNvPr>
          <p:cNvSpPr txBox="1"/>
          <p:nvPr/>
        </p:nvSpPr>
        <p:spPr>
          <a:xfrm>
            <a:off x="992488" y="3203445"/>
            <a:ext cx="4124036" cy="276999"/>
          </a:xfrm>
          <a:prstGeom prst="rect">
            <a:avLst/>
          </a:prstGeom>
          <a:noFill/>
        </p:spPr>
        <p:txBody>
          <a:bodyPr wrap="square">
            <a:spAutoFit/>
          </a:bodyPr>
          <a:lstStyle>
            <a:defPPr>
              <a:defRPr lang="en-US"/>
            </a:defPPr>
            <a:lvl1pPr algn="ctr">
              <a:defRPr sz="1200" b="1" u="sng">
                <a:solidFill>
                  <a:schemeClr val="accent1">
                    <a:lumMod val="50000"/>
                  </a:schemeClr>
                </a:solidFill>
              </a:defRPr>
            </a:lvl1pPr>
          </a:lstStyle>
          <a:p>
            <a:r>
              <a:rPr lang="en-US"/>
              <a:t>Correlation Heatmap: Burst Expansion vs Section Thickness</a:t>
            </a:r>
          </a:p>
        </p:txBody>
      </p:sp>
      <p:sp>
        <p:nvSpPr>
          <p:cNvPr id="13" name="TextBox 12">
            <a:extLst>
              <a:ext uri="{FF2B5EF4-FFF2-40B4-BE49-F238E27FC236}">
                <a16:creationId xmlns:a16="http://schemas.microsoft.com/office/drawing/2014/main" id="{AC003336-4CDB-B3B2-E222-24BF0CB32741}"/>
              </a:ext>
            </a:extLst>
          </p:cNvPr>
          <p:cNvSpPr txBox="1"/>
          <p:nvPr/>
        </p:nvSpPr>
        <p:spPr>
          <a:xfrm>
            <a:off x="7229764" y="3188946"/>
            <a:ext cx="4124036" cy="276999"/>
          </a:xfrm>
          <a:prstGeom prst="rect">
            <a:avLst/>
          </a:prstGeom>
          <a:noFill/>
        </p:spPr>
        <p:txBody>
          <a:bodyPr wrap="square">
            <a:spAutoFit/>
          </a:bodyPr>
          <a:lstStyle>
            <a:defPPr>
              <a:defRPr lang="en-US"/>
            </a:defPPr>
            <a:lvl1pPr algn="ctr">
              <a:defRPr sz="1200" b="1" u="sng">
                <a:solidFill>
                  <a:schemeClr val="accent1">
                    <a:lumMod val="50000"/>
                  </a:schemeClr>
                </a:solidFill>
              </a:defRPr>
            </a:lvl1pPr>
          </a:lstStyle>
          <a:p>
            <a:r>
              <a:rPr lang="en-US"/>
              <a:t>Avg. Section Thickness by Preform</a:t>
            </a:r>
          </a:p>
        </p:txBody>
      </p:sp>
      <p:sp>
        <p:nvSpPr>
          <p:cNvPr id="15" name="Isosceles Triangle 14">
            <a:extLst>
              <a:ext uri="{FF2B5EF4-FFF2-40B4-BE49-F238E27FC236}">
                <a16:creationId xmlns:a16="http://schemas.microsoft.com/office/drawing/2014/main" id="{CEC136C4-6EB1-2800-579A-26D79B0341EF}"/>
              </a:ext>
            </a:extLst>
          </p:cNvPr>
          <p:cNvSpPr/>
          <p:nvPr/>
        </p:nvSpPr>
        <p:spPr>
          <a:xfrm rot="5400000">
            <a:off x="5935277" y="4860861"/>
            <a:ext cx="342986" cy="295678"/>
          </a:xfrm>
          <a:prstGeom prst="triangle">
            <a:avLst/>
          </a:prstGeom>
          <a:solidFill>
            <a:schemeClr val="bg1">
              <a:lumMod val="8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2">
            <a:extLst>
              <a:ext uri="{FF2B5EF4-FFF2-40B4-BE49-F238E27FC236}">
                <a16:creationId xmlns:a16="http://schemas.microsoft.com/office/drawing/2014/main" id="{3A9B556C-FB8B-34C0-8071-9B28EDDA1438}"/>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Laplace’s Law: </a:t>
            </a:r>
            <a:r>
              <a:rPr lang="en-US" sz="900">
                <a:hlinkClick r:id="rId7"/>
              </a:rPr>
              <a:t>Pressure Vessel, Thin Wall Hoop and Longitudinal Stresses Equation and Calculator (engineersedge.com)</a:t>
            </a:r>
            <a:endParaRPr lang="en-US" sz="900">
              <a:cs typeface="Arial" pitchFamily="34" charset="0"/>
            </a:endParaRPr>
          </a:p>
        </p:txBody>
      </p:sp>
      <p:pic>
        <p:nvPicPr>
          <p:cNvPr id="5" name="Picture 4" descr="A graph showing the number of percents&#10;&#10;Description automatically generated with medium confidence">
            <a:extLst>
              <a:ext uri="{FF2B5EF4-FFF2-40B4-BE49-F238E27FC236}">
                <a16:creationId xmlns:a16="http://schemas.microsoft.com/office/drawing/2014/main" id="{5BCBBC28-E13B-4E9B-F7E6-B7C2DF2D5EA1}"/>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Layer>
                </a14:imgProps>
              </a:ext>
              <a:ext uri="{28A0092B-C50C-407E-A947-70E740481C1C}">
                <a14:useLocalDpi xmlns:a14="http://schemas.microsoft.com/office/drawing/2010/main" val="0"/>
              </a:ext>
            </a:extLst>
          </a:blip>
          <a:srcRect l="2008" t="22506" b="10992"/>
          <a:stretch/>
        </p:blipFill>
        <p:spPr>
          <a:xfrm>
            <a:off x="473104" y="5257891"/>
            <a:ext cx="5363328" cy="739923"/>
          </a:xfrm>
          <a:prstGeom prst="rect">
            <a:avLst/>
          </a:prstGeom>
        </p:spPr>
      </p:pic>
      <p:pic>
        <p:nvPicPr>
          <p:cNvPr id="10" name="Picture 9" descr="A green and red bars with black text&#10;&#10;Description automatically generated">
            <a:extLst>
              <a:ext uri="{FF2B5EF4-FFF2-40B4-BE49-F238E27FC236}">
                <a16:creationId xmlns:a16="http://schemas.microsoft.com/office/drawing/2014/main" id="{1136EA6C-2B8B-4050-9EFC-9F4BCBDC7488}"/>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25000"/>
                    </a14:imgEffect>
                  </a14:imgLayer>
                </a14:imgProps>
              </a:ext>
              <a:ext uri="{28A0092B-C50C-407E-A947-70E740481C1C}">
                <a14:useLocalDpi xmlns:a14="http://schemas.microsoft.com/office/drawing/2010/main" val="0"/>
              </a:ext>
            </a:extLst>
          </a:blip>
          <a:srcRect l="1918"/>
          <a:stretch/>
        </p:blipFill>
        <p:spPr>
          <a:xfrm>
            <a:off x="516350" y="3639683"/>
            <a:ext cx="5298542" cy="1044701"/>
          </a:xfrm>
          <a:prstGeom prst="rect">
            <a:avLst/>
          </a:prstGeom>
        </p:spPr>
      </p:pic>
      <p:sp>
        <p:nvSpPr>
          <p:cNvPr id="14" name="TextBox 13">
            <a:extLst>
              <a:ext uri="{FF2B5EF4-FFF2-40B4-BE49-F238E27FC236}">
                <a16:creationId xmlns:a16="http://schemas.microsoft.com/office/drawing/2014/main" id="{9873D4E3-0E49-252A-8AF7-6DA97C54BA75}"/>
              </a:ext>
            </a:extLst>
          </p:cNvPr>
          <p:cNvSpPr txBox="1"/>
          <p:nvPr/>
        </p:nvSpPr>
        <p:spPr>
          <a:xfrm>
            <a:off x="235334" y="3584509"/>
            <a:ext cx="1649831" cy="276999"/>
          </a:xfrm>
          <a:prstGeom prst="rect">
            <a:avLst/>
          </a:prstGeom>
          <a:noFill/>
        </p:spPr>
        <p:txBody>
          <a:bodyPr wrap="square">
            <a:spAutoFit/>
          </a:bodyPr>
          <a:lstStyle/>
          <a:p>
            <a:pPr algn="ctr"/>
            <a:r>
              <a:rPr lang="en-US" sz="1200" b="1" u="sng">
                <a:solidFill>
                  <a:schemeClr val="accent1">
                    <a:lumMod val="50000"/>
                  </a:schemeClr>
                </a:solidFill>
              </a:rPr>
              <a:t>21.5g</a:t>
            </a:r>
            <a:r>
              <a:rPr lang="en-US" sz="1200" b="1" u="sng">
                <a:solidFill>
                  <a:schemeClr val="tx1">
                    <a:lumMod val="65000"/>
                    <a:lumOff val="35000"/>
                  </a:schemeClr>
                </a:solidFill>
              </a:rPr>
              <a:t> </a:t>
            </a:r>
            <a:r>
              <a:rPr lang="en-US" sz="1200" b="1" u="sng">
                <a:solidFill>
                  <a:schemeClr val="accent1">
                    <a:lumMod val="50000"/>
                  </a:schemeClr>
                </a:solidFill>
              </a:rPr>
              <a:t>Preform</a:t>
            </a:r>
          </a:p>
        </p:txBody>
      </p:sp>
      <p:sp>
        <p:nvSpPr>
          <p:cNvPr id="21" name="TextBox 20">
            <a:extLst>
              <a:ext uri="{FF2B5EF4-FFF2-40B4-BE49-F238E27FC236}">
                <a16:creationId xmlns:a16="http://schemas.microsoft.com/office/drawing/2014/main" id="{90DD603A-8481-48F3-D324-D29A5757D350}"/>
              </a:ext>
            </a:extLst>
          </p:cNvPr>
          <p:cNvSpPr txBox="1"/>
          <p:nvPr/>
        </p:nvSpPr>
        <p:spPr>
          <a:xfrm>
            <a:off x="167572" y="4832638"/>
            <a:ext cx="1649831" cy="276999"/>
          </a:xfrm>
          <a:prstGeom prst="rect">
            <a:avLst/>
          </a:prstGeom>
          <a:noFill/>
        </p:spPr>
        <p:txBody>
          <a:bodyPr wrap="square">
            <a:spAutoFit/>
          </a:bodyPr>
          <a:lstStyle/>
          <a:p>
            <a:pPr algn="ctr"/>
            <a:r>
              <a:rPr lang="en-US" sz="1200" b="1" u="sng">
                <a:solidFill>
                  <a:schemeClr val="accent1">
                    <a:lumMod val="50000"/>
                  </a:schemeClr>
                </a:solidFill>
              </a:rPr>
              <a:t>20.5g</a:t>
            </a:r>
            <a:r>
              <a:rPr lang="en-US" sz="1200" b="1" u="sng">
                <a:solidFill>
                  <a:schemeClr val="tx1">
                    <a:lumMod val="65000"/>
                    <a:lumOff val="35000"/>
                  </a:schemeClr>
                </a:solidFill>
              </a:rPr>
              <a:t> </a:t>
            </a:r>
            <a:r>
              <a:rPr lang="en-US" sz="1200" b="1" u="sng">
                <a:solidFill>
                  <a:schemeClr val="accent1">
                    <a:lumMod val="50000"/>
                  </a:schemeClr>
                </a:solidFill>
              </a:rPr>
              <a:t>Preform</a:t>
            </a:r>
          </a:p>
        </p:txBody>
      </p:sp>
    </p:spTree>
    <p:custDataLst>
      <p:tags r:id="rId1"/>
    </p:custDataLst>
    <p:extLst>
      <p:ext uri="{BB962C8B-B14F-4D97-AF65-F5344CB8AC3E}">
        <p14:creationId xmlns:p14="http://schemas.microsoft.com/office/powerpoint/2010/main" val="3653472144"/>
      </p:ext>
    </p:extLst>
  </p:cSld>
  <p:clrMapOvr>
    <a:masterClrMapping/>
  </p:clrMapOvr>
  <mc:AlternateContent xmlns:mc="http://schemas.openxmlformats.org/markup-compatibility/2006" xmlns:p14="http://schemas.microsoft.com/office/powerpoint/2010/main">
    <mc:Choice Requires="p14">
      <p:transition spd="slow" p14:dur="2000" advTm="154563"/>
    </mc:Choice>
    <mc:Fallback xmlns="">
      <p:transition spd="slow" advTm="1545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4" grpId="0"/>
      <p:bldP spid="4" grpId="0" animBg="1"/>
      <p:bldP spid="9" grpId="0" animBg="1"/>
      <p:bldP spid="23" grpId="0" animBg="1"/>
      <p:bldP spid="28" grpId="0"/>
      <p:bldP spid="11" grpId="0"/>
      <p:bldP spid="13" grpId="0"/>
      <p:bldP spid="15" grpId="0" animBg="1"/>
      <p:bldP spid="18" grpId="0"/>
      <p:bldP spid="14"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EF528-332D-16C3-3F6A-5316E3535DCC}"/>
              </a:ext>
            </a:extLst>
          </p:cNvPr>
          <p:cNvSpPr>
            <a:spLocks noGrp="1"/>
          </p:cNvSpPr>
          <p:nvPr>
            <p:ph type="title"/>
          </p:nvPr>
        </p:nvSpPr>
        <p:spPr>
          <a:xfrm>
            <a:off x="362309" y="165067"/>
            <a:ext cx="11478709" cy="712735"/>
          </a:xfrm>
        </p:spPr>
        <p:txBody>
          <a:bodyPr>
            <a:normAutofit/>
          </a:bodyPr>
          <a:lstStyle/>
          <a:p>
            <a:r>
              <a:rPr lang="en-US" sz="2000" b="1">
                <a:solidFill>
                  <a:srgbClr val="2F5597"/>
                </a:solidFill>
                <a:latin typeface="Arial Black" panose="020B0A04020102020204" pitchFamily="34" charset="0"/>
              </a:rPr>
              <a:t>Burst Pressure: Greater the bottle thickness, higher is the burst pressure required to expand the bottle by 15%.</a:t>
            </a:r>
          </a:p>
        </p:txBody>
      </p:sp>
      <p:sp>
        <p:nvSpPr>
          <p:cNvPr id="34" name="Slide Number Placeholder 3">
            <a:extLst>
              <a:ext uri="{FF2B5EF4-FFF2-40B4-BE49-F238E27FC236}">
                <a16:creationId xmlns:a16="http://schemas.microsoft.com/office/drawing/2014/main" id="{279CFE12-E2C2-4E90-358B-78B5688631A0}"/>
              </a:ext>
            </a:extLst>
          </p:cNvPr>
          <p:cNvSpPr txBox="1">
            <a:spLocks/>
          </p:cNvSpPr>
          <p:nvPr/>
        </p:nvSpPr>
        <p:spPr>
          <a:xfrm>
            <a:off x="537889" y="6524587"/>
            <a:ext cx="386343" cy="16834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23</a:t>
            </a:fld>
            <a:endParaRPr lang="uk-UA" sz="1100">
              <a:latin typeface="Arial" panose="020B0604020202020204"/>
            </a:endParaRPr>
          </a:p>
        </p:txBody>
      </p:sp>
      <p:sp>
        <p:nvSpPr>
          <p:cNvPr id="6" name="Rectangle 5">
            <a:extLst>
              <a:ext uri="{FF2B5EF4-FFF2-40B4-BE49-F238E27FC236}">
                <a16:creationId xmlns:a16="http://schemas.microsoft.com/office/drawing/2014/main" id="{E8186798-2A24-59CA-F048-6D23A104229E}"/>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400">
                <a:solidFill>
                  <a:schemeClr val="accent1">
                    <a:lumMod val="50000"/>
                  </a:schemeClr>
                </a:solidFill>
              </a:rPr>
              <a:t> As the wall thickness of the bottle increases, it requires a greater internal pressure to cause the bottle to expand, leading to smaller expansion values. According to the </a:t>
            </a:r>
            <a:r>
              <a:rPr lang="en-US" sz="1400" b="1">
                <a:solidFill>
                  <a:schemeClr val="accent1">
                    <a:lumMod val="50000"/>
                  </a:schemeClr>
                </a:solidFill>
              </a:rPr>
              <a:t>hoop stress</a:t>
            </a:r>
            <a:r>
              <a:rPr lang="en-US" sz="1400">
                <a:solidFill>
                  <a:schemeClr val="accent1">
                    <a:lumMod val="50000"/>
                  </a:schemeClr>
                </a:solidFill>
              </a:rPr>
              <a:t>, the thicker the walls, the more resistance the material has against internal pressure, requiring more force to achieve the same level of deformation.</a:t>
            </a:r>
          </a:p>
        </p:txBody>
      </p:sp>
      <p:sp>
        <p:nvSpPr>
          <p:cNvPr id="10" name="Content Placeholder 9">
            <a:extLst>
              <a:ext uri="{FF2B5EF4-FFF2-40B4-BE49-F238E27FC236}">
                <a16:creationId xmlns:a16="http://schemas.microsoft.com/office/drawing/2014/main" id="{40C1F749-403F-6713-1783-22CAD2B6E269}"/>
              </a:ext>
            </a:extLst>
          </p:cNvPr>
          <p:cNvSpPr>
            <a:spLocks noGrp="1"/>
          </p:cNvSpPr>
          <p:nvPr>
            <p:ph idx="1"/>
          </p:nvPr>
        </p:nvSpPr>
        <p:spPr>
          <a:xfrm>
            <a:off x="838200" y="5413425"/>
            <a:ext cx="10515600" cy="763537"/>
          </a:xfrm>
        </p:spPr>
        <p:txBody>
          <a:bodyPr/>
          <a:lstStyle/>
          <a:p>
            <a:endParaRPr lang="en-US"/>
          </a:p>
          <a:p>
            <a:pPr marL="0" indent="0">
              <a:buNone/>
            </a:pPr>
            <a:endParaRPr lang="en-US"/>
          </a:p>
        </p:txBody>
      </p:sp>
      <p:sp>
        <p:nvSpPr>
          <p:cNvPr id="3" name="Rectangle: Rounded Corners 19">
            <a:extLst>
              <a:ext uri="{FF2B5EF4-FFF2-40B4-BE49-F238E27FC236}">
                <a16:creationId xmlns:a16="http://schemas.microsoft.com/office/drawing/2014/main" id="{70FCB976-EEF5-BDFD-B341-D26D6F0366C6}"/>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Preform 21.5 &amp; 20.5g</a:t>
            </a:r>
          </a:p>
        </p:txBody>
      </p:sp>
      <p:sp>
        <p:nvSpPr>
          <p:cNvPr id="8" name="Footer Placeholder 2">
            <a:extLst>
              <a:ext uri="{FF2B5EF4-FFF2-40B4-BE49-F238E27FC236}">
                <a16:creationId xmlns:a16="http://schemas.microsoft.com/office/drawing/2014/main" id="{69E3B88A-03BF-FDB8-8C54-2B2AF1C42B71}"/>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Laplace’s Law: </a:t>
            </a:r>
            <a:r>
              <a:rPr lang="en-US" sz="900">
                <a:hlinkClick r:id="rId3"/>
              </a:rPr>
              <a:t>Pressure Vessel, Thin Wall Hoop and Longitudinal Stresses Equation and Calculator (engineersedge.com)</a:t>
            </a:r>
            <a:endParaRPr lang="en-US" sz="900">
              <a:cs typeface="Arial" pitchFamily="34" charset="0"/>
            </a:endParaRPr>
          </a:p>
        </p:txBody>
      </p:sp>
      <p:graphicFrame>
        <p:nvGraphicFramePr>
          <p:cNvPr id="14" name="Chart 13">
            <a:extLst>
              <a:ext uri="{FF2B5EF4-FFF2-40B4-BE49-F238E27FC236}">
                <a16:creationId xmlns:a16="http://schemas.microsoft.com/office/drawing/2014/main" id="{8B9FC827-4F2F-9BB8-F356-134A84EDF19E}"/>
              </a:ext>
            </a:extLst>
          </p:cNvPr>
          <p:cNvGraphicFramePr/>
          <p:nvPr/>
        </p:nvGraphicFramePr>
        <p:xfrm>
          <a:off x="362309" y="2076290"/>
          <a:ext cx="5201209" cy="2905882"/>
        </p:xfrm>
        <a:graphic>
          <a:graphicData uri="http://schemas.openxmlformats.org/drawingml/2006/chart">
            <c:chart xmlns:c="http://schemas.openxmlformats.org/drawingml/2006/chart" xmlns:r="http://schemas.openxmlformats.org/officeDocument/2006/relationships" r:id="rId4"/>
          </a:graphicData>
        </a:graphic>
      </p:graphicFrame>
      <p:sp>
        <p:nvSpPr>
          <p:cNvPr id="15" name="Rectangle: Rounded Corners 18">
            <a:extLst>
              <a:ext uri="{FF2B5EF4-FFF2-40B4-BE49-F238E27FC236}">
                <a16:creationId xmlns:a16="http://schemas.microsoft.com/office/drawing/2014/main" id="{5E6D77E7-B2C2-C862-3DD6-9118AE9BA585}"/>
              </a:ext>
            </a:extLst>
          </p:cNvPr>
          <p:cNvSpPr/>
          <p:nvPr/>
        </p:nvSpPr>
        <p:spPr>
          <a:xfrm>
            <a:off x="362309" y="1673163"/>
            <a:ext cx="5201209" cy="403127"/>
          </a:xfrm>
          <a:prstGeom prst="rect">
            <a:avLst/>
          </a:prstGeom>
          <a:solidFill>
            <a:schemeClr val="accent1">
              <a:lumMod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t>Burst Pressure vs. Expansion – Preform 20.5g</a:t>
            </a:r>
            <a:r>
              <a:rPr lang="en-US" sz="1400" b="1" baseline="30000"/>
              <a:t>1</a:t>
            </a:r>
            <a:endParaRPr lang="en-US" sz="1400" b="1"/>
          </a:p>
        </p:txBody>
      </p:sp>
      <p:sp>
        <p:nvSpPr>
          <p:cNvPr id="16" name="TextBox 15">
            <a:extLst>
              <a:ext uri="{FF2B5EF4-FFF2-40B4-BE49-F238E27FC236}">
                <a16:creationId xmlns:a16="http://schemas.microsoft.com/office/drawing/2014/main" id="{E8CCB72A-B6EE-9EBB-83EE-9686E33443EB}"/>
              </a:ext>
            </a:extLst>
          </p:cNvPr>
          <p:cNvSpPr txBox="1"/>
          <p:nvPr/>
        </p:nvSpPr>
        <p:spPr>
          <a:xfrm>
            <a:off x="395099" y="5332502"/>
            <a:ext cx="11381672" cy="830997"/>
          </a:xfrm>
          <a:prstGeom prst="rect">
            <a:avLst/>
          </a:prstGeom>
          <a:noFill/>
          <a:ln>
            <a:solidFill>
              <a:schemeClr val="accent1"/>
            </a:solidFill>
            <a:prstDash val="dash"/>
          </a:ln>
        </p:spPr>
        <p:txBody>
          <a:bodyPr wrap="square" lIns="91440" tIns="45720" rIns="91440" bIns="45720" rtlCol="0" anchor="ctr">
            <a:spAutoFit/>
          </a:bodyPr>
          <a:lstStyle/>
          <a:p>
            <a:pPr marL="285750" indent="-285750">
              <a:buFont typeface="Arial"/>
              <a:buChar char="•"/>
            </a:pPr>
            <a:r>
              <a:rPr lang="en-US" sz="1200">
                <a:solidFill>
                  <a:schemeClr val="accent1">
                    <a:lumMod val="50000"/>
                  </a:schemeClr>
                </a:solidFill>
                <a:ea typeface="+mn-lt"/>
                <a:cs typeface="+mn-lt"/>
              </a:rPr>
              <a:t>For the </a:t>
            </a:r>
            <a:r>
              <a:rPr lang="en-US" sz="1200" b="1">
                <a:solidFill>
                  <a:schemeClr val="accent1">
                    <a:lumMod val="50000"/>
                  </a:schemeClr>
                </a:solidFill>
                <a:ea typeface="+mn-lt"/>
                <a:cs typeface="+mn-lt"/>
              </a:rPr>
              <a:t>21.5 g preform</a:t>
            </a:r>
            <a:r>
              <a:rPr lang="en-US" sz="1200">
                <a:solidFill>
                  <a:schemeClr val="accent1">
                    <a:lumMod val="50000"/>
                  </a:schemeClr>
                </a:solidFill>
                <a:ea typeface="+mn-lt"/>
                <a:cs typeface="+mn-lt"/>
              </a:rPr>
              <a:t>, the lower parts of the bottle have relatively thinner walls. Increasing thickness in these areas improves burst resistance. </a:t>
            </a:r>
            <a:endParaRPr lang="en-US">
              <a:solidFill>
                <a:schemeClr val="accent1">
                  <a:lumMod val="50000"/>
                </a:schemeClr>
              </a:solidFill>
              <a:ea typeface="Calibri" panose="020F0502020204030204"/>
              <a:cs typeface="Calibri" panose="020F0502020204030204"/>
            </a:endParaRPr>
          </a:p>
          <a:p>
            <a:pPr marL="285750" indent="-285750">
              <a:buFont typeface="Arial"/>
              <a:buChar char="•"/>
            </a:pPr>
            <a:endParaRPr lang="en-US" sz="1200">
              <a:solidFill>
                <a:schemeClr val="accent1">
                  <a:lumMod val="50000"/>
                </a:schemeClr>
              </a:solidFill>
              <a:ea typeface="Calibri"/>
              <a:cs typeface="Calibri"/>
            </a:endParaRPr>
          </a:p>
          <a:p>
            <a:pPr marL="285750" indent="-285750">
              <a:buFont typeface="Arial"/>
              <a:buChar char="•"/>
            </a:pPr>
            <a:r>
              <a:rPr lang="en-US" sz="1200">
                <a:solidFill>
                  <a:schemeClr val="accent1">
                    <a:lumMod val="50000"/>
                  </a:schemeClr>
                </a:solidFill>
                <a:ea typeface="+mn-lt"/>
                <a:cs typeface="+mn-lt"/>
              </a:rPr>
              <a:t>In the </a:t>
            </a:r>
            <a:r>
              <a:rPr lang="en-US" sz="1200" b="1">
                <a:solidFill>
                  <a:schemeClr val="accent1">
                    <a:lumMod val="50000"/>
                  </a:schemeClr>
                </a:solidFill>
                <a:ea typeface="+mn-lt"/>
                <a:cs typeface="+mn-lt"/>
              </a:rPr>
              <a:t>20.5 g preform</a:t>
            </a:r>
            <a:r>
              <a:rPr lang="en-US" sz="1200">
                <a:solidFill>
                  <a:schemeClr val="accent1">
                    <a:lumMod val="50000"/>
                  </a:schemeClr>
                </a:solidFill>
                <a:ea typeface="+mn-lt"/>
                <a:cs typeface="+mn-lt"/>
              </a:rPr>
              <a:t>, the upper sections are thinner than those of the 21.5 g preform. By increasing the thickness in these areas, we can enhance burst resistance, thereby raising the pressure required for the bottle to burst.</a:t>
            </a:r>
            <a:endParaRPr lang="en-US"/>
          </a:p>
        </p:txBody>
      </p:sp>
      <p:sp>
        <p:nvSpPr>
          <p:cNvPr id="17" name="TextBox 16">
            <a:extLst>
              <a:ext uri="{FF2B5EF4-FFF2-40B4-BE49-F238E27FC236}">
                <a16:creationId xmlns:a16="http://schemas.microsoft.com/office/drawing/2014/main" id="{2464D9D9-0107-B2B2-1F9B-33CE144B650F}"/>
              </a:ext>
            </a:extLst>
          </p:cNvPr>
          <p:cNvSpPr txBox="1"/>
          <p:nvPr/>
        </p:nvSpPr>
        <p:spPr>
          <a:xfrm>
            <a:off x="6886754" y="1737601"/>
            <a:ext cx="4124036" cy="276999"/>
          </a:xfrm>
          <a:prstGeom prst="rect">
            <a:avLst/>
          </a:prstGeom>
          <a:noFill/>
        </p:spPr>
        <p:txBody>
          <a:bodyPr wrap="square">
            <a:spAutoFit/>
          </a:bodyPr>
          <a:lstStyle/>
          <a:p>
            <a:pPr algn="ctr"/>
            <a:r>
              <a:rPr lang="en-US" sz="1200" u="sng">
                <a:solidFill>
                  <a:schemeClr val="tx1">
                    <a:lumMod val="65000"/>
                    <a:lumOff val="35000"/>
                  </a:schemeClr>
                </a:solidFill>
              </a:rPr>
              <a:t>Correlation Heatmap: Burst Pressure vs Section Thickness</a:t>
            </a:r>
          </a:p>
        </p:txBody>
      </p:sp>
      <p:pic>
        <p:nvPicPr>
          <p:cNvPr id="18" name="Picture 17">
            <a:extLst>
              <a:ext uri="{FF2B5EF4-FFF2-40B4-BE49-F238E27FC236}">
                <a16:creationId xmlns:a16="http://schemas.microsoft.com/office/drawing/2014/main" id="{C9F6EE33-D3F7-B64D-868B-CA599DE7EB11}"/>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Lst>
          </a:blip>
          <a:srcRect r="8877"/>
          <a:stretch/>
        </p:blipFill>
        <p:spPr>
          <a:xfrm>
            <a:off x="6263812" y="2624394"/>
            <a:ext cx="5480169" cy="678967"/>
          </a:xfrm>
          <a:prstGeom prst="rect">
            <a:avLst/>
          </a:prstGeom>
        </p:spPr>
      </p:pic>
      <p:pic>
        <p:nvPicPr>
          <p:cNvPr id="20" name="Picture 19">
            <a:extLst>
              <a:ext uri="{FF2B5EF4-FFF2-40B4-BE49-F238E27FC236}">
                <a16:creationId xmlns:a16="http://schemas.microsoft.com/office/drawing/2014/main" id="{52158E72-BF53-82E2-D548-581F05E5E9F1}"/>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Layer>
                </a14:imgProps>
              </a:ext>
            </a:extLst>
          </a:blip>
          <a:srcRect r="8029"/>
          <a:stretch/>
        </p:blipFill>
        <p:spPr>
          <a:xfrm>
            <a:off x="6257581" y="3913810"/>
            <a:ext cx="5486400" cy="679739"/>
          </a:xfrm>
          <a:prstGeom prst="rect">
            <a:avLst/>
          </a:prstGeom>
        </p:spPr>
      </p:pic>
      <p:sp>
        <p:nvSpPr>
          <p:cNvPr id="22" name="TextBox 21">
            <a:extLst>
              <a:ext uri="{FF2B5EF4-FFF2-40B4-BE49-F238E27FC236}">
                <a16:creationId xmlns:a16="http://schemas.microsoft.com/office/drawing/2014/main" id="{2F335341-E6C8-94E2-25B4-A705615468DD}"/>
              </a:ext>
            </a:extLst>
          </p:cNvPr>
          <p:cNvSpPr txBox="1"/>
          <p:nvPr/>
        </p:nvSpPr>
        <p:spPr>
          <a:xfrm>
            <a:off x="5907740" y="2299852"/>
            <a:ext cx="1649831" cy="276999"/>
          </a:xfrm>
          <a:prstGeom prst="rect">
            <a:avLst/>
          </a:prstGeom>
          <a:noFill/>
        </p:spPr>
        <p:txBody>
          <a:bodyPr wrap="square">
            <a:spAutoFit/>
          </a:bodyPr>
          <a:lstStyle/>
          <a:p>
            <a:pPr algn="ctr"/>
            <a:r>
              <a:rPr lang="en-US" sz="1200" u="sng">
                <a:solidFill>
                  <a:schemeClr val="tx1">
                    <a:lumMod val="65000"/>
                    <a:lumOff val="35000"/>
                  </a:schemeClr>
                </a:solidFill>
              </a:rPr>
              <a:t>21.5g Preform</a:t>
            </a:r>
          </a:p>
        </p:txBody>
      </p:sp>
      <p:sp>
        <p:nvSpPr>
          <p:cNvPr id="23" name="TextBox 22">
            <a:extLst>
              <a:ext uri="{FF2B5EF4-FFF2-40B4-BE49-F238E27FC236}">
                <a16:creationId xmlns:a16="http://schemas.microsoft.com/office/drawing/2014/main" id="{8F519AEE-BF9B-63CC-A30C-21B430213799}"/>
              </a:ext>
            </a:extLst>
          </p:cNvPr>
          <p:cNvSpPr txBox="1"/>
          <p:nvPr/>
        </p:nvSpPr>
        <p:spPr>
          <a:xfrm>
            <a:off x="5907739" y="3617819"/>
            <a:ext cx="1649831" cy="276999"/>
          </a:xfrm>
          <a:prstGeom prst="rect">
            <a:avLst/>
          </a:prstGeom>
          <a:noFill/>
        </p:spPr>
        <p:txBody>
          <a:bodyPr wrap="square">
            <a:spAutoFit/>
          </a:bodyPr>
          <a:lstStyle/>
          <a:p>
            <a:pPr algn="ctr"/>
            <a:r>
              <a:rPr lang="en-US" sz="1200" u="sng">
                <a:solidFill>
                  <a:schemeClr val="tx1">
                    <a:lumMod val="65000"/>
                    <a:lumOff val="35000"/>
                  </a:schemeClr>
                </a:solidFill>
              </a:rPr>
              <a:t>20.5g Preform</a:t>
            </a:r>
          </a:p>
        </p:txBody>
      </p:sp>
      <p:cxnSp>
        <p:nvCxnSpPr>
          <p:cNvPr id="24" name="Straight Connector 23">
            <a:extLst>
              <a:ext uri="{FF2B5EF4-FFF2-40B4-BE49-F238E27FC236}">
                <a16:creationId xmlns:a16="http://schemas.microsoft.com/office/drawing/2014/main" id="{87955CC5-542B-A88A-9A93-051B9413F86E}"/>
              </a:ext>
            </a:extLst>
          </p:cNvPr>
          <p:cNvCxnSpPr>
            <a:cxnSpLocks/>
          </p:cNvCxnSpPr>
          <p:nvPr/>
        </p:nvCxnSpPr>
        <p:spPr>
          <a:xfrm>
            <a:off x="5902402" y="1852185"/>
            <a:ext cx="10065" cy="2926080"/>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8997827"/>
      </p:ext>
    </p:extLst>
  </p:cSld>
  <p:clrMapOvr>
    <a:masterClrMapping/>
  </p:clrMapOvr>
  <mc:AlternateContent xmlns:mc="http://schemas.openxmlformats.org/markup-compatibility/2006" xmlns:p14="http://schemas.microsoft.com/office/powerpoint/2010/main">
    <mc:Choice Requires="p14">
      <p:transition spd="slow" p14:dur="2000" advTm="31037"/>
    </mc:Choice>
    <mc:Fallback xmlns="">
      <p:transition spd="slow" advTm="31037"/>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B43F8-7425-94E6-19E6-0FBC96AF5339}"/>
            </a:ext>
          </a:extLst>
        </p:cNvPr>
        <p:cNvGrpSpPr/>
        <p:nvPr/>
      </p:nvGrpSpPr>
      <p:grpSpPr>
        <a:xfrm>
          <a:off x="0" y="0"/>
          <a:ext cx="0" cy="0"/>
          <a:chOff x="0" y="0"/>
          <a:chExt cx="0" cy="0"/>
        </a:xfrm>
      </p:grpSpPr>
      <p:sp>
        <p:nvSpPr>
          <p:cNvPr id="13" name="TextBox 23">
            <a:extLst>
              <a:ext uri="{FF2B5EF4-FFF2-40B4-BE49-F238E27FC236}">
                <a16:creationId xmlns:a16="http://schemas.microsoft.com/office/drawing/2014/main" id="{113DE981-0C7A-5B67-3671-BFA9ECB3B718}"/>
              </a:ext>
            </a:extLst>
          </p:cNvPr>
          <p:cNvSpPr txBox="1"/>
          <p:nvPr/>
        </p:nvSpPr>
        <p:spPr>
          <a:xfrm>
            <a:off x="10033895" y="6224505"/>
            <a:ext cx="2095587" cy="600164"/>
          </a:xfrm>
          <a:prstGeom prst="rect">
            <a:avLst/>
          </a:prstGeom>
          <a:solidFill>
            <a:schemeClr val="bg1"/>
          </a:solidFill>
          <a:ln>
            <a:solidFill>
              <a:schemeClr val="bg1"/>
            </a:solidFill>
            <a:prstDash val="dash"/>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100">
              <a:solidFill>
                <a:srgbClr val="B80000"/>
              </a:solidFill>
              <a:ea typeface="Calibri"/>
              <a:cs typeface="Calibri"/>
            </a:endParaRPr>
          </a:p>
          <a:p>
            <a:endParaRPr lang="en-US" sz="1100">
              <a:solidFill>
                <a:srgbClr val="B80000"/>
              </a:solidFill>
              <a:ea typeface="Calibri"/>
              <a:cs typeface="Calibri"/>
            </a:endParaRPr>
          </a:p>
          <a:p>
            <a:endParaRPr lang="en-US" sz="1100">
              <a:solidFill>
                <a:srgbClr val="B80000"/>
              </a:solidFill>
              <a:ea typeface="Calibri"/>
              <a:cs typeface="Calibri"/>
            </a:endParaRPr>
          </a:p>
        </p:txBody>
      </p:sp>
      <p:graphicFrame>
        <p:nvGraphicFramePr>
          <p:cNvPr id="32" name="Table 31">
            <a:extLst>
              <a:ext uri="{FF2B5EF4-FFF2-40B4-BE49-F238E27FC236}">
                <a16:creationId xmlns:a16="http://schemas.microsoft.com/office/drawing/2014/main" id="{8DF02E0F-2620-5F60-7840-EAF491666F98}"/>
              </a:ext>
            </a:extLst>
          </p:cNvPr>
          <p:cNvGraphicFramePr>
            <a:graphicFrameLocks noGrp="1"/>
          </p:cNvGraphicFramePr>
          <p:nvPr/>
        </p:nvGraphicFramePr>
        <p:xfrm>
          <a:off x="362309" y="2586463"/>
          <a:ext cx="11256827" cy="3784078"/>
        </p:xfrm>
        <a:graphic>
          <a:graphicData uri="http://schemas.openxmlformats.org/drawingml/2006/table">
            <a:tbl>
              <a:tblPr firstRow="1" bandRow="1">
                <a:tableStyleId>{5C22544A-7EE6-4342-B048-85BDC9FD1C3A}</a:tableStyleId>
              </a:tblPr>
              <a:tblGrid>
                <a:gridCol w="458976">
                  <a:extLst>
                    <a:ext uri="{9D8B030D-6E8A-4147-A177-3AD203B41FA5}">
                      <a16:colId xmlns:a16="http://schemas.microsoft.com/office/drawing/2014/main" val="3756695164"/>
                    </a:ext>
                  </a:extLst>
                </a:gridCol>
                <a:gridCol w="4360133">
                  <a:extLst>
                    <a:ext uri="{9D8B030D-6E8A-4147-A177-3AD203B41FA5}">
                      <a16:colId xmlns:a16="http://schemas.microsoft.com/office/drawing/2014/main" val="2662681566"/>
                    </a:ext>
                  </a:extLst>
                </a:gridCol>
                <a:gridCol w="6437718">
                  <a:extLst>
                    <a:ext uri="{9D8B030D-6E8A-4147-A177-3AD203B41FA5}">
                      <a16:colId xmlns:a16="http://schemas.microsoft.com/office/drawing/2014/main" val="2700398982"/>
                    </a:ext>
                  </a:extLst>
                </a:gridCol>
              </a:tblGrid>
              <a:tr h="401764">
                <a:tc>
                  <a:txBody>
                    <a:bodyPr/>
                    <a:lstStyle/>
                    <a:p>
                      <a:pPr algn="ctr"/>
                      <a:endParaRPr lang="en-US" sz="1200"/>
                    </a:p>
                  </a:txBody>
                  <a:tcPr vert="vert270" anchor="ctr">
                    <a:lnL w="12700" cap="flat" cmpd="sng" algn="ctr">
                      <a:noFill/>
                      <a:prstDash val="solid"/>
                      <a:round/>
                      <a:headEnd type="none" w="med" len="med"/>
                      <a:tailEnd type="none" w="med" len="med"/>
                    </a:lnL>
                    <a:lnR w="9525" cap="flat" cmpd="sng" algn="ctr">
                      <a:solidFill>
                        <a:schemeClr val="tx2">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2"/>
                          </a:solidFill>
                        </a:rPr>
                        <a:t>Top Section</a:t>
                      </a:r>
                    </a:p>
                  </a:txBody>
                  <a:tcPr anchor="ctr">
                    <a:lnL w="9525" cap="flat" cmpd="sng" algn="ctr">
                      <a:solidFill>
                        <a:schemeClr val="tx2">
                          <a:lumMod val="40000"/>
                          <a:lumOff val="60000"/>
                        </a:schemeClr>
                      </a:solidFill>
                      <a:prstDash val="solid"/>
                      <a:round/>
                      <a:headEnd type="none" w="med" len="med"/>
                      <a:tailEnd type="none" w="med" len="med"/>
                    </a:lnL>
                    <a:lnR w="9525" cap="flat" cmpd="sng" algn="ctr">
                      <a:solidFill>
                        <a:schemeClr val="tx2">
                          <a:lumMod val="40000"/>
                          <a:lumOff val="60000"/>
                        </a:schemeClr>
                      </a:solidFill>
                      <a:prstDash val="solid"/>
                      <a:round/>
                      <a:headEnd type="none" w="med" len="med"/>
                      <a:tailEnd type="none" w="med" len="med"/>
                    </a:lnR>
                    <a:lnT w="9525" cap="flat" cmpd="sng" algn="ctr">
                      <a:solidFill>
                        <a:schemeClr val="tx2">
                          <a:lumMod val="40000"/>
                          <a:lumOff val="60000"/>
                        </a:schemeClr>
                      </a:solidFill>
                      <a:prstDash val="solid"/>
                      <a:round/>
                      <a:headEnd type="none" w="med" len="med"/>
                      <a:tailEnd type="none" w="med" len="med"/>
                    </a:lnT>
                    <a:lnB w="952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a:solidFill>
                            <a:schemeClr val="tx2"/>
                          </a:solidFill>
                        </a:rPr>
                        <a:t>Grip Section</a:t>
                      </a:r>
                    </a:p>
                  </a:txBody>
                  <a:tcPr anchor="ctr">
                    <a:lnL w="9525" cap="flat" cmpd="sng" algn="ctr">
                      <a:solidFill>
                        <a:schemeClr val="tx2">
                          <a:lumMod val="40000"/>
                          <a:lumOff val="60000"/>
                        </a:schemeClr>
                      </a:solidFill>
                      <a:prstDash val="solid"/>
                      <a:round/>
                      <a:headEnd type="none" w="med" len="med"/>
                      <a:tailEnd type="none" w="med" len="med"/>
                    </a:lnL>
                    <a:lnR w="9525" cap="flat" cmpd="sng" algn="ctr">
                      <a:solidFill>
                        <a:schemeClr val="tx2">
                          <a:lumMod val="40000"/>
                          <a:lumOff val="60000"/>
                        </a:schemeClr>
                      </a:solidFill>
                      <a:prstDash val="solid"/>
                      <a:round/>
                      <a:headEnd type="none" w="med" len="med"/>
                      <a:tailEnd type="none" w="med" len="med"/>
                    </a:lnR>
                    <a:lnT w="9525" cap="flat" cmpd="sng" algn="ctr">
                      <a:solidFill>
                        <a:schemeClr val="tx2">
                          <a:lumMod val="40000"/>
                          <a:lumOff val="60000"/>
                        </a:schemeClr>
                      </a:solidFill>
                      <a:prstDash val="solid"/>
                      <a:round/>
                      <a:headEnd type="none" w="med" len="med"/>
                      <a:tailEnd type="none" w="med" len="med"/>
                    </a:lnT>
                    <a:lnB w="952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490104249"/>
                  </a:ext>
                </a:extLst>
              </a:tr>
              <a:tr h="1691157">
                <a:tc>
                  <a:txBody>
                    <a:bodyPr/>
                    <a:lstStyle/>
                    <a:p>
                      <a:pPr algn="ctr"/>
                      <a:r>
                        <a:rPr lang="en-US" sz="1200" b="1">
                          <a:solidFill>
                            <a:schemeClr val="bg1"/>
                          </a:solidFill>
                        </a:rPr>
                        <a:t>21.5g Preform</a:t>
                      </a:r>
                    </a:p>
                  </a:txBody>
                  <a:tcPr vert="vert270" anchor="ctr">
                    <a:lnL w="12700" cap="flat" cmpd="sng" algn="ctr">
                      <a:noFill/>
                      <a:prstDash val="solid"/>
                      <a:round/>
                      <a:headEnd type="none" w="med" len="med"/>
                      <a:tailEnd type="none" w="med" len="med"/>
                    </a:lnL>
                    <a:lnR w="9525" cap="flat" cmpd="sng" algn="ctr">
                      <a:solidFill>
                        <a:schemeClr val="tx2">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en-US" sz="1200"/>
                    </a:p>
                  </a:txBody>
                  <a:tcPr>
                    <a:lnL w="9525" cap="flat" cmpd="sng" algn="ctr">
                      <a:solidFill>
                        <a:schemeClr val="tx2">
                          <a:lumMod val="40000"/>
                          <a:lumOff val="60000"/>
                        </a:schemeClr>
                      </a:solidFill>
                      <a:prstDash val="solid"/>
                      <a:round/>
                      <a:headEnd type="none" w="med" len="med"/>
                      <a:tailEnd type="none" w="med" len="med"/>
                    </a:lnL>
                    <a:lnR w="9525" cap="flat" cmpd="sng" algn="ctr">
                      <a:solidFill>
                        <a:schemeClr val="tx2">
                          <a:lumMod val="40000"/>
                          <a:lumOff val="60000"/>
                        </a:schemeClr>
                      </a:solidFill>
                      <a:prstDash val="solid"/>
                      <a:round/>
                      <a:headEnd type="none" w="med" len="med"/>
                      <a:tailEnd type="none" w="med" len="med"/>
                    </a:lnR>
                    <a:lnT w="9525" cap="flat" cmpd="sng" algn="ctr">
                      <a:solidFill>
                        <a:schemeClr val="tx2">
                          <a:lumMod val="40000"/>
                          <a:lumOff val="60000"/>
                        </a:schemeClr>
                      </a:solidFill>
                      <a:prstDash val="solid"/>
                      <a:round/>
                      <a:headEnd type="none" w="med" len="med"/>
                      <a:tailEnd type="none" w="med" len="med"/>
                    </a:lnT>
                    <a:lnB w="952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p>
                  </a:txBody>
                  <a:tcPr>
                    <a:lnL w="9525" cap="flat" cmpd="sng" algn="ctr">
                      <a:solidFill>
                        <a:schemeClr val="tx2">
                          <a:lumMod val="40000"/>
                          <a:lumOff val="60000"/>
                        </a:schemeClr>
                      </a:solidFill>
                      <a:prstDash val="solid"/>
                      <a:round/>
                      <a:headEnd type="none" w="med" len="med"/>
                      <a:tailEnd type="none" w="med" len="med"/>
                    </a:lnL>
                    <a:lnR w="9525" cap="flat" cmpd="sng" algn="ctr">
                      <a:solidFill>
                        <a:schemeClr val="tx2">
                          <a:lumMod val="40000"/>
                          <a:lumOff val="60000"/>
                        </a:schemeClr>
                      </a:solidFill>
                      <a:prstDash val="solid"/>
                      <a:round/>
                      <a:headEnd type="none" w="med" len="med"/>
                      <a:tailEnd type="none" w="med" len="med"/>
                    </a:lnR>
                    <a:lnT w="9525" cap="flat" cmpd="sng" algn="ctr">
                      <a:solidFill>
                        <a:schemeClr val="tx2">
                          <a:lumMod val="40000"/>
                          <a:lumOff val="60000"/>
                        </a:schemeClr>
                      </a:solidFill>
                      <a:prstDash val="solid"/>
                      <a:round/>
                      <a:headEnd type="none" w="med" len="med"/>
                      <a:tailEnd type="none" w="med" len="med"/>
                    </a:lnT>
                    <a:lnB w="952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2698246"/>
                  </a:ext>
                </a:extLst>
              </a:tr>
              <a:tr h="1691157">
                <a:tc>
                  <a:txBody>
                    <a:bodyPr/>
                    <a:lstStyle/>
                    <a:p>
                      <a:pPr algn="ctr"/>
                      <a:r>
                        <a:rPr lang="en-US" sz="1200" b="1">
                          <a:solidFill>
                            <a:schemeClr val="bg1"/>
                          </a:solidFill>
                        </a:rPr>
                        <a:t>20.5g Preform</a:t>
                      </a:r>
                    </a:p>
                  </a:txBody>
                  <a:tcPr vert="vert270" anchor="ctr">
                    <a:lnL w="12700" cap="flat" cmpd="sng" algn="ctr">
                      <a:noFill/>
                      <a:prstDash val="solid"/>
                      <a:round/>
                      <a:headEnd type="none" w="med" len="med"/>
                      <a:tailEnd type="none" w="med" len="med"/>
                    </a:lnL>
                    <a:lnR w="9525" cap="flat" cmpd="sng" algn="ctr">
                      <a:solidFill>
                        <a:schemeClr val="tx2">
                          <a:lumMod val="40000"/>
                          <a:lumOff val="6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endParaRPr lang="en-US" sz="1200"/>
                    </a:p>
                  </a:txBody>
                  <a:tcPr>
                    <a:lnL w="9525" cap="flat" cmpd="sng" algn="ctr">
                      <a:solidFill>
                        <a:schemeClr val="tx2">
                          <a:lumMod val="40000"/>
                          <a:lumOff val="60000"/>
                        </a:schemeClr>
                      </a:solidFill>
                      <a:prstDash val="solid"/>
                      <a:round/>
                      <a:headEnd type="none" w="med" len="med"/>
                      <a:tailEnd type="none" w="med" len="med"/>
                    </a:lnL>
                    <a:lnR w="9525" cap="flat" cmpd="sng" algn="ctr">
                      <a:solidFill>
                        <a:schemeClr val="tx2">
                          <a:lumMod val="40000"/>
                          <a:lumOff val="60000"/>
                        </a:schemeClr>
                      </a:solidFill>
                      <a:prstDash val="solid"/>
                      <a:round/>
                      <a:headEnd type="none" w="med" len="med"/>
                      <a:tailEnd type="none" w="med" len="med"/>
                    </a:lnR>
                    <a:lnT w="9525" cap="flat" cmpd="sng" algn="ctr">
                      <a:solidFill>
                        <a:schemeClr val="tx2">
                          <a:lumMod val="40000"/>
                          <a:lumOff val="60000"/>
                        </a:schemeClr>
                      </a:solidFill>
                      <a:prstDash val="solid"/>
                      <a:round/>
                      <a:headEnd type="none" w="med" len="med"/>
                      <a:tailEnd type="none" w="med" len="med"/>
                    </a:lnT>
                    <a:lnB w="952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200"/>
                    </a:p>
                  </a:txBody>
                  <a:tcPr>
                    <a:lnL w="9525" cap="flat" cmpd="sng" algn="ctr">
                      <a:solidFill>
                        <a:schemeClr val="tx2">
                          <a:lumMod val="40000"/>
                          <a:lumOff val="60000"/>
                        </a:schemeClr>
                      </a:solidFill>
                      <a:prstDash val="solid"/>
                      <a:round/>
                      <a:headEnd type="none" w="med" len="med"/>
                      <a:tailEnd type="none" w="med" len="med"/>
                    </a:lnL>
                    <a:lnR w="9525" cap="flat" cmpd="sng" algn="ctr">
                      <a:solidFill>
                        <a:schemeClr val="tx2">
                          <a:lumMod val="40000"/>
                          <a:lumOff val="60000"/>
                        </a:schemeClr>
                      </a:solidFill>
                      <a:prstDash val="solid"/>
                      <a:round/>
                      <a:headEnd type="none" w="med" len="med"/>
                      <a:tailEnd type="none" w="med" len="med"/>
                    </a:lnR>
                    <a:lnT w="9525" cap="flat" cmpd="sng" algn="ctr">
                      <a:solidFill>
                        <a:schemeClr val="tx2">
                          <a:lumMod val="40000"/>
                          <a:lumOff val="60000"/>
                        </a:schemeClr>
                      </a:solidFill>
                      <a:prstDash val="solid"/>
                      <a:round/>
                      <a:headEnd type="none" w="med" len="med"/>
                      <a:tailEnd type="none" w="med" len="med"/>
                    </a:lnT>
                    <a:lnB w="9525" cap="flat" cmpd="sng" algn="ctr">
                      <a:solidFill>
                        <a:schemeClr val="tx2">
                          <a:lumMod val="40000"/>
                          <a:lumOff val="6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9931314"/>
                  </a:ext>
                </a:extLst>
              </a:tr>
            </a:tbl>
          </a:graphicData>
        </a:graphic>
      </p:graphicFrame>
      <p:sp>
        <p:nvSpPr>
          <p:cNvPr id="2" name="Title 1">
            <a:extLst>
              <a:ext uri="{FF2B5EF4-FFF2-40B4-BE49-F238E27FC236}">
                <a16:creationId xmlns:a16="http://schemas.microsoft.com/office/drawing/2014/main" id="{502BF63B-4B04-E510-C48D-B33711480569}"/>
              </a:ext>
            </a:extLst>
          </p:cNvPr>
          <p:cNvSpPr>
            <a:spLocks noGrp="1"/>
          </p:cNvSpPr>
          <p:nvPr>
            <p:ph type="title"/>
          </p:nvPr>
        </p:nvSpPr>
        <p:spPr>
          <a:xfrm>
            <a:off x="362309" y="165067"/>
            <a:ext cx="11478709" cy="712735"/>
          </a:xfrm>
        </p:spPr>
        <p:txBody>
          <a:bodyPr>
            <a:normAutofit/>
          </a:bodyPr>
          <a:lstStyle/>
          <a:p>
            <a:r>
              <a:rPr lang="en-US" sz="2000" b="1">
                <a:solidFill>
                  <a:srgbClr val="2F5597"/>
                </a:solidFill>
                <a:latin typeface="Arial Black" panose="020B0A04020102020204" pitchFamily="34" charset="0"/>
              </a:rPr>
              <a:t>Empty Top Load Performance Relies on the Weakest Bottle Sections: Low Diameter and Reduced Thickness</a:t>
            </a:r>
          </a:p>
        </p:txBody>
      </p:sp>
      <p:sp>
        <p:nvSpPr>
          <p:cNvPr id="6" name="Rectangle 5">
            <a:extLst>
              <a:ext uri="{FF2B5EF4-FFF2-40B4-BE49-F238E27FC236}">
                <a16:creationId xmlns:a16="http://schemas.microsoft.com/office/drawing/2014/main" id="{64FDCB71-68AB-220B-D715-6B7FF7C8905E}"/>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300">
                <a:solidFill>
                  <a:schemeClr val="accent1">
                    <a:lumMod val="50000"/>
                  </a:schemeClr>
                </a:solidFill>
              </a:rPr>
              <a:t>The performance of top load is primarily determined by the </a:t>
            </a:r>
            <a:r>
              <a:rPr lang="en-US" sz="1300" b="1">
                <a:solidFill>
                  <a:schemeClr val="accent1">
                    <a:lumMod val="50000"/>
                  </a:schemeClr>
                </a:solidFill>
              </a:rPr>
              <a:t>weakest sections </a:t>
            </a:r>
            <a:r>
              <a:rPr lang="en-US" sz="1300">
                <a:solidFill>
                  <a:schemeClr val="accent1">
                    <a:lumMod val="50000"/>
                  </a:schemeClr>
                </a:solidFill>
              </a:rPr>
              <a:t>of the bottle: </a:t>
            </a:r>
            <a:r>
              <a:rPr lang="en-US" sz="1300" b="1">
                <a:solidFill>
                  <a:schemeClr val="accent1">
                    <a:lumMod val="50000"/>
                  </a:schemeClr>
                </a:solidFill>
              </a:rPr>
              <a:t>thinner areas</a:t>
            </a:r>
            <a:r>
              <a:rPr lang="en-US" sz="1300">
                <a:solidFill>
                  <a:schemeClr val="accent1">
                    <a:lumMod val="50000"/>
                  </a:schemeClr>
                </a:solidFill>
              </a:rPr>
              <a:t>, which are more susceptible to </a:t>
            </a:r>
            <a:r>
              <a:rPr lang="en-US" sz="1300" b="1">
                <a:solidFill>
                  <a:schemeClr val="accent1">
                    <a:lumMod val="50000"/>
                  </a:schemeClr>
                </a:solidFill>
              </a:rPr>
              <a:t>buckling</a:t>
            </a:r>
            <a:r>
              <a:rPr lang="en-US" sz="1300">
                <a:solidFill>
                  <a:schemeClr val="accent1">
                    <a:lumMod val="50000"/>
                  </a:schemeClr>
                </a:solidFill>
              </a:rPr>
              <a:t> under lower loads due to reduced thickness, contrast with wider sections that enhance resistance to buckling through increased moment of inertia, thereby affecting overall structural integrity.</a:t>
            </a:r>
          </a:p>
        </p:txBody>
      </p:sp>
      <p:sp>
        <p:nvSpPr>
          <p:cNvPr id="3" name="Rectangle: Rounded Corners 19">
            <a:extLst>
              <a:ext uri="{FF2B5EF4-FFF2-40B4-BE49-F238E27FC236}">
                <a16:creationId xmlns:a16="http://schemas.microsoft.com/office/drawing/2014/main" id="{05334266-0C23-F4F1-13BE-267990A52147}"/>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Preform 21.5 &amp; 20.5g</a:t>
            </a:r>
          </a:p>
        </p:txBody>
      </p:sp>
      <p:sp>
        <p:nvSpPr>
          <p:cNvPr id="7" name="Slide Number Placeholder 3">
            <a:extLst>
              <a:ext uri="{FF2B5EF4-FFF2-40B4-BE49-F238E27FC236}">
                <a16:creationId xmlns:a16="http://schemas.microsoft.com/office/drawing/2014/main" id="{24E1A010-8CEA-9D09-6C1A-347CACC897BF}"/>
              </a:ext>
            </a:extLst>
          </p:cNvPr>
          <p:cNvSpPr txBox="1">
            <a:spLocks/>
          </p:cNvSpPr>
          <p:nvPr/>
        </p:nvSpPr>
        <p:spPr>
          <a:xfrm>
            <a:off x="537889" y="6524587"/>
            <a:ext cx="386343" cy="16834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24</a:t>
            </a:fld>
            <a:endParaRPr lang="uk-UA" sz="1100">
              <a:latin typeface="Arial" panose="020B0604020202020204"/>
            </a:endParaRPr>
          </a:p>
        </p:txBody>
      </p:sp>
      <p:sp>
        <p:nvSpPr>
          <p:cNvPr id="8" name="Footer Placeholder 2">
            <a:extLst>
              <a:ext uri="{FF2B5EF4-FFF2-40B4-BE49-F238E27FC236}">
                <a16:creationId xmlns:a16="http://schemas.microsoft.com/office/drawing/2014/main" id="{A8768D41-0C69-60F3-1EFA-751B36B8601B}"/>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a:cs typeface="Arial" pitchFamily="34" charset="0"/>
            </a:endParaRPr>
          </a:p>
        </p:txBody>
      </p:sp>
      <p:graphicFrame>
        <p:nvGraphicFramePr>
          <p:cNvPr id="44" name="Chart 43">
            <a:extLst>
              <a:ext uri="{FF2B5EF4-FFF2-40B4-BE49-F238E27FC236}">
                <a16:creationId xmlns:a16="http://schemas.microsoft.com/office/drawing/2014/main" id="{E0244385-F01C-0EB5-26BD-E3D2D3432EBA}"/>
              </a:ext>
            </a:extLst>
          </p:cNvPr>
          <p:cNvGraphicFramePr/>
          <p:nvPr/>
        </p:nvGraphicFramePr>
        <p:xfrm>
          <a:off x="962477" y="3133710"/>
          <a:ext cx="1828800" cy="15087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5" name="Chart 44">
            <a:extLst>
              <a:ext uri="{FF2B5EF4-FFF2-40B4-BE49-F238E27FC236}">
                <a16:creationId xmlns:a16="http://schemas.microsoft.com/office/drawing/2014/main" id="{A72659AB-F255-744E-FC60-A5775B6B9931}"/>
              </a:ext>
            </a:extLst>
          </p:cNvPr>
          <p:cNvGraphicFramePr/>
          <p:nvPr/>
        </p:nvGraphicFramePr>
        <p:xfrm>
          <a:off x="3010350" y="3127983"/>
          <a:ext cx="1828800" cy="15087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6" name="Chart 45">
            <a:extLst>
              <a:ext uri="{FF2B5EF4-FFF2-40B4-BE49-F238E27FC236}">
                <a16:creationId xmlns:a16="http://schemas.microsoft.com/office/drawing/2014/main" id="{8A352CB4-46A4-BA3C-AE67-C8099C8AB0D8}"/>
              </a:ext>
            </a:extLst>
          </p:cNvPr>
          <p:cNvGraphicFramePr/>
          <p:nvPr/>
        </p:nvGraphicFramePr>
        <p:xfrm>
          <a:off x="5289062" y="3127983"/>
          <a:ext cx="1828800" cy="150876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7" name="Chart 46">
            <a:extLst>
              <a:ext uri="{FF2B5EF4-FFF2-40B4-BE49-F238E27FC236}">
                <a16:creationId xmlns:a16="http://schemas.microsoft.com/office/drawing/2014/main" id="{FBFB83F6-D6EF-07DF-AF8E-D18489A21C8D}"/>
              </a:ext>
            </a:extLst>
          </p:cNvPr>
          <p:cNvGraphicFramePr/>
          <p:nvPr/>
        </p:nvGraphicFramePr>
        <p:xfrm>
          <a:off x="7412063" y="3127983"/>
          <a:ext cx="1828800" cy="150876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8" name="Chart 47">
            <a:extLst>
              <a:ext uri="{FF2B5EF4-FFF2-40B4-BE49-F238E27FC236}">
                <a16:creationId xmlns:a16="http://schemas.microsoft.com/office/drawing/2014/main" id="{09FF3B28-A71B-0C89-382A-99637743954C}"/>
              </a:ext>
            </a:extLst>
          </p:cNvPr>
          <p:cNvGraphicFramePr/>
          <p:nvPr/>
        </p:nvGraphicFramePr>
        <p:xfrm>
          <a:off x="9535064" y="3127983"/>
          <a:ext cx="1828800" cy="150876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9" name="Chart 48">
            <a:extLst>
              <a:ext uri="{FF2B5EF4-FFF2-40B4-BE49-F238E27FC236}">
                <a16:creationId xmlns:a16="http://schemas.microsoft.com/office/drawing/2014/main" id="{5F3EDF80-33C6-660D-F0DC-C0F0526E2DFD}"/>
              </a:ext>
            </a:extLst>
          </p:cNvPr>
          <p:cNvGraphicFramePr/>
          <p:nvPr/>
        </p:nvGraphicFramePr>
        <p:xfrm>
          <a:off x="962477" y="4775322"/>
          <a:ext cx="1828800" cy="150876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50" name="Chart 49">
            <a:extLst>
              <a:ext uri="{FF2B5EF4-FFF2-40B4-BE49-F238E27FC236}">
                <a16:creationId xmlns:a16="http://schemas.microsoft.com/office/drawing/2014/main" id="{5A4F7EE8-9812-E71B-C51B-BA33D7F353CE}"/>
              </a:ext>
            </a:extLst>
          </p:cNvPr>
          <p:cNvGraphicFramePr/>
          <p:nvPr/>
        </p:nvGraphicFramePr>
        <p:xfrm>
          <a:off x="3010350" y="4775322"/>
          <a:ext cx="1828800" cy="150876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1" name="Chart 50">
            <a:extLst>
              <a:ext uri="{FF2B5EF4-FFF2-40B4-BE49-F238E27FC236}">
                <a16:creationId xmlns:a16="http://schemas.microsoft.com/office/drawing/2014/main" id="{7CA2371A-ED18-1F8A-80BE-8AD62AF80C3A}"/>
              </a:ext>
            </a:extLst>
          </p:cNvPr>
          <p:cNvGraphicFramePr/>
          <p:nvPr/>
        </p:nvGraphicFramePr>
        <p:xfrm>
          <a:off x="5289062" y="4775322"/>
          <a:ext cx="1828800" cy="150876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52" name="Chart 51">
            <a:extLst>
              <a:ext uri="{FF2B5EF4-FFF2-40B4-BE49-F238E27FC236}">
                <a16:creationId xmlns:a16="http://schemas.microsoft.com/office/drawing/2014/main" id="{09F4AD71-9D20-CE84-069B-73E0083AF54E}"/>
              </a:ext>
            </a:extLst>
          </p:cNvPr>
          <p:cNvGraphicFramePr/>
          <p:nvPr/>
        </p:nvGraphicFramePr>
        <p:xfrm>
          <a:off x="7448437" y="4778344"/>
          <a:ext cx="1828800" cy="150876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53" name="Chart 52">
            <a:extLst>
              <a:ext uri="{FF2B5EF4-FFF2-40B4-BE49-F238E27FC236}">
                <a16:creationId xmlns:a16="http://schemas.microsoft.com/office/drawing/2014/main" id="{3375DDC8-49CD-C2AD-4FA9-03B04AB09739}"/>
              </a:ext>
            </a:extLst>
          </p:cNvPr>
          <p:cNvGraphicFramePr/>
          <p:nvPr/>
        </p:nvGraphicFramePr>
        <p:xfrm>
          <a:off x="9553163" y="4775322"/>
          <a:ext cx="1828800" cy="1508760"/>
        </p:xfrm>
        <a:graphic>
          <a:graphicData uri="http://schemas.openxmlformats.org/drawingml/2006/chart">
            <c:chart xmlns:c="http://schemas.openxmlformats.org/drawingml/2006/chart" xmlns:r="http://schemas.openxmlformats.org/officeDocument/2006/relationships" r:id="rId12"/>
          </a:graphicData>
        </a:graphic>
      </p:graphicFrame>
      <p:sp>
        <p:nvSpPr>
          <p:cNvPr id="58" name="Rectangle: Rounded Corners 57">
            <a:extLst>
              <a:ext uri="{FF2B5EF4-FFF2-40B4-BE49-F238E27FC236}">
                <a16:creationId xmlns:a16="http://schemas.microsoft.com/office/drawing/2014/main" id="{BE8ACFBA-E683-FC9E-14C2-30C101BAA0A5}"/>
              </a:ext>
            </a:extLst>
          </p:cNvPr>
          <p:cNvSpPr/>
          <p:nvPr/>
        </p:nvSpPr>
        <p:spPr>
          <a:xfrm>
            <a:off x="304674" y="1462878"/>
            <a:ext cx="11305434" cy="991141"/>
          </a:xfrm>
          <a:prstGeom prst="roundRect">
            <a:avLst/>
          </a:prstGeom>
          <a:solidFill>
            <a:srgbClr val="E9F6FD"/>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endParaRPr lang="en-US" sz="1050">
              <a:solidFill>
                <a:schemeClr val="accent1">
                  <a:lumMod val="50000"/>
                </a:schemeClr>
              </a:solidFill>
            </a:endParaRPr>
          </a:p>
        </p:txBody>
      </p:sp>
      <p:grpSp>
        <p:nvGrpSpPr>
          <p:cNvPr id="59" name="Group 58">
            <a:extLst>
              <a:ext uri="{FF2B5EF4-FFF2-40B4-BE49-F238E27FC236}">
                <a16:creationId xmlns:a16="http://schemas.microsoft.com/office/drawing/2014/main" id="{04810149-15AC-EF93-658B-8D3F962073FD}"/>
              </a:ext>
            </a:extLst>
          </p:cNvPr>
          <p:cNvGrpSpPr/>
          <p:nvPr/>
        </p:nvGrpSpPr>
        <p:grpSpPr>
          <a:xfrm>
            <a:off x="488496" y="1514876"/>
            <a:ext cx="11121611" cy="938719"/>
            <a:chOff x="411736" y="333431"/>
            <a:chExt cx="2619267" cy="938719"/>
          </a:xfrm>
        </p:grpSpPr>
        <p:sp>
          <p:nvSpPr>
            <p:cNvPr id="60" name="TextBox 59">
              <a:extLst>
                <a:ext uri="{FF2B5EF4-FFF2-40B4-BE49-F238E27FC236}">
                  <a16:creationId xmlns:a16="http://schemas.microsoft.com/office/drawing/2014/main" id="{BA73B0D6-2187-1C7F-37EC-00675BA6C3B8}"/>
                </a:ext>
              </a:extLst>
            </p:cNvPr>
            <p:cNvSpPr txBox="1"/>
            <p:nvPr/>
          </p:nvSpPr>
          <p:spPr>
            <a:xfrm>
              <a:off x="411736" y="333431"/>
              <a:ext cx="2619267" cy="938719"/>
            </a:xfrm>
            <a:prstGeom prst="rect">
              <a:avLst/>
            </a:prstGeom>
            <a:noFill/>
          </p:spPr>
          <p:txBody>
            <a:bodyPr wrap="square" rtlCol="0">
              <a:spAutoFit/>
            </a:bodyPr>
            <a:lstStyle/>
            <a:p>
              <a:r>
                <a:rPr lang="en-US" sz="1100">
                  <a:solidFill>
                    <a:schemeClr val="accent1">
                      <a:lumMod val="50000"/>
                    </a:schemeClr>
                  </a:solidFill>
                  <a:ea typeface="+mn-lt"/>
                  <a:cs typeface="+mn-lt"/>
                </a:rPr>
                <a:t>The overall load capacity of the bottle is determined by the minimum critical load across all sections, as the weakest point dictates overall stability; According to </a:t>
              </a:r>
              <a:r>
                <a:rPr lang="en-US" sz="1100" b="1">
                  <a:solidFill>
                    <a:schemeClr val="accent1">
                      <a:lumMod val="50000"/>
                    </a:schemeClr>
                  </a:solidFill>
                  <a:ea typeface="+mn-lt"/>
                  <a:cs typeface="+mn-lt"/>
                </a:rPr>
                <a:t>Euler’s formula </a:t>
              </a:r>
              <a:r>
                <a:rPr lang="en-US" sz="1100">
                  <a:solidFill>
                    <a:schemeClr val="accent1">
                      <a:lumMod val="50000"/>
                    </a:schemeClr>
                  </a:solidFill>
                  <a:ea typeface="+mn-lt"/>
                  <a:cs typeface="+mn-lt"/>
                </a:rPr>
                <a:t>for cylinder </a:t>
              </a:r>
              <a:r>
                <a:rPr lang="en-US" sz="1100" b="1">
                  <a:solidFill>
                    <a:schemeClr val="accent1">
                      <a:lumMod val="50000"/>
                    </a:schemeClr>
                  </a:solidFill>
                  <a:ea typeface="+mn-lt"/>
                  <a:cs typeface="+mn-lt"/>
                </a:rPr>
                <a:t>buckling</a:t>
              </a:r>
              <a:r>
                <a:rPr lang="en-US" sz="1100">
                  <a:solidFill>
                    <a:schemeClr val="accent1">
                      <a:lumMod val="50000"/>
                    </a:schemeClr>
                  </a:solidFill>
                  <a:ea typeface="+mn-lt"/>
                  <a:cs typeface="+mn-lt"/>
                </a:rPr>
                <a:t>, for each section, the critical load can be calculated as:</a:t>
              </a:r>
            </a:p>
            <a:p>
              <a:r>
                <a:rPr lang="en-US" sz="1100">
                  <a:solidFill>
                    <a:schemeClr val="accent1">
                      <a:lumMod val="50000"/>
                    </a:schemeClr>
                  </a:solidFill>
                  <a:ea typeface="+mn-lt"/>
                  <a:cs typeface="+mn-lt"/>
                </a:rPr>
                <a:t>                                                                                                                                                                                                             where,</a:t>
              </a:r>
            </a:p>
            <a:p>
              <a:endParaRPr lang="en-US" sz="1100">
                <a:solidFill>
                  <a:schemeClr val="accent1">
                    <a:lumMod val="50000"/>
                  </a:schemeClr>
                </a:solidFill>
                <a:ea typeface="+mn-lt"/>
                <a:cs typeface="+mn-lt"/>
              </a:endParaRPr>
            </a:p>
            <a:p>
              <a:r>
                <a:rPr lang="en-US" sz="1100">
                  <a:solidFill>
                    <a:schemeClr val="accent1">
                      <a:lumMod val="50000"/>
                    </a:schemeClr>
                  </a:solidFill>
                  <a:ea typeface="+mn-lt"/>
                  <a:cs typeface="+mn-lt"/>
                </a:rPr>
                <a:t>Hence, The </a:t>
              </a:r>
              <a:r>
                <a:rPr lang="en-US" sz="1100" b="1">
                  <a:solidFill>
                    <a:schemeClr val="accent1">
                      <a:lumMod val="50000"/>
                    </a:schemeClr>
                  </a:solidFill>
                  <a:ea typeface="+mn-lt"/>
                  <a:cs typeface="+mn-lt"/>
                </a:rPr>
                <a:t>Empty top load </a:t>
              </a:r>
              <a:r>
                <a:rPr lang="en-US" sz="1100">
                  <a:solidFill>
                    <a:schemeClr val="accent1">
                      <a:lumMod val="50000"/>
                    </a:schemeClr>
                  </a:solidFill>
                  <a:ea typeface="+mn-lt"/>
                  <a:cs typeface="+mn-lt"/>
                </a:rPr>
                <a:t>depends on the </a:t>
              </a:r>
              <a:r>
                <a:rPr lang="en-US" sz="1100" b="1">
                  <a:solidFill>
                    <a:schemeClr val="accent1">
                      <a:lumMod val="50000"/>
                    </a:schemeClr>
                  </a:solidFill>
                  <a:ea typeface="+mn-lt"/>
                  <a:cs typeface="+mn-lt"/>
                </a:rPr>
                <a:t>smallest diameter (Grip section and Top section) and thickness.</a:t>
              </a:r>
            </a:p>
          </p:txBody>
        </p:sp>
        <p:pic>
          <p:nvPicPr>
            <p:cNvPr id="61" name="Picture 60">
              <a:extLst>
                <a:ext uri="{FF2B5EF4-FFF2-40B4-BE49-F238E27FC236}">
                  <a16:creationId xmlns:a16="http://schemas.microsoft.com/office/drawing/2014/main" id="{82C8D459-595F-D665-4A80-14E8CF21E74B}"/>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500464" y="548403"/>
              <a:ext cx="240920" cy="457200"/>
            </a:xfrm>
            <a:prstGeom prst="rect">
              <a:avLst/>
            </a:prstGeom>
          </p:spPr>
        </p:pic>
        <p:pic>
          <p:nvPicPr>
            <p:cNvPr id="62" name="Picture 61">
              <a:extLst>
                <a:ext uri="{FF2B5EF4-FFF2-40B4-BE49-F238E27FC236}">
                  <a16:creationId xmlns:a16="http://schemas.microsoft.com/office/drawing/2014/main" id="{F5A9305A-9847-D494-9535-D194898BEF8D}"/>
                </a:ext>
              </a:extLst>
            </p:cNvPr>
            <p:cNvPicPr>
              <a:picLocks noChangeAspect="1"/>
            </p:cNvPicPr>
            <p:nvPr/>
          </p:nvPicPr>
          <p:blipFill>
            <a:blip r:embed="rId14">
              <a:clrChange>
                <a:clrFrom>
                  <a:srgbClr val="FFFFFF"/>
                </a:clrFrom>
                <a:clrTo>
                  <a:srgbClr val="FFFFFF">
                    <a:alpha val="0"/>
                  </a:srgbClr>
                </a:clrTo>
              </a:clrChange>
            </a:blip>
            <a:stretch>
              <a:fillRect/>
            </a:stretch>
          </p:blipFill>
          <p:spPr>
            <a:xfrm>
              <a:off x="2104478" y="574190"/>
              <a:ext cx="323510" cy="457200"/>
            </a:xfrm>
            <a:prstGeom prst="rect">
              <a:avLst/>
            </a:prstGeom>
          </p:spPr>
        </p:pic>
      </p:grpSp>
      <p:pic>
        <p:nvPicPr>
          <p:cNvPr id="63" name="Picture 62">
            <a:extLst>
              <a:ext uri="{FF2B5EF4-FFF2-40B4-BE49-F238E27FC236}">
                <a16:creationId xmlns:a16="http://schemas.microsoft.com/office/drawing/2014/main" id="{57A22FFE-B1AE-8706-CC84-2C5B6B8A60CF}"/>
              </a:ext>
            </a:extLst>
          </p:cNvPr>
          <p:cNvPicPr>
            <a:picLocks noChangeAspect="1"/>
          </p:cNvPicPr>
          <p:nvPr/>
        </p:nvPicPr>
        <p:blipFill>
          <a:blip r:embed="rId15">
            <a:extLst>
              <a:ext uri="{BEBA8EAE-BF5A-486C-A8C5-ECC9F3942E4B}">
                <a14:imgProps xmlns:a14="http://schemas.microsoft.com/office/drawing/2010/main">
                  <a14:imgLayer r:embed="rId16">
                    <a14:imgEffect>
                      <a14:sharpenSoften amount="50000"/>
                    </a14:imgEffect>
                  </a14:imgLayer>
                </a14:imgProps>
              </a:ext>
            </a:extLst>
          </a:blip>
          <a:srcRect l="4002" t="20831" r="4607" b="6181"/>
          <a:stretch/>
        </p:blipFill>
        <p:spPr>
          <a:xfrm>
            <a:off x="10174595" y="6446139"/>
            <a:ext cx="1480270" cy="182880"/>
          </a:xfrm>
          <a:prstGeom prst="rect">
            <a:avLst/>
          </a:prstGeom>
        </p:spPr>
      </p:pic>
    </p:spTree>
    <p:extLst>
      <p:ext uri="{BB962C8B-B14F-4D97-AF65-F5344CB8AC3E}">
        <p14:creationId xmlns:p14="http://schemas.microsoft.com/office/powerpoint/2010/main" val="550265360"/>
      </p:ext>
    </p:extLst>
  </p:cSld>
  <p:clrMapOvr>
    <a:masterClrMapping/>
  </p:clrMapOvr>
  <mc:AlternateContent xmlns:mc="http://schemas.openxmlformats.org/markup-compatibility/2006" xmlns:p14="http://schemas.microsoft.com/office/powerpoint/2010/main">
    <mc:Choice Requires="p14">
      <p:transition spd="slow" p14:dur="2000" advTm="96019"/>
    </mc:Choice>
    <mc:Fallback xmlns="">
      <p:transition spd="slow" advTm="96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500"/>
                                        <p:tgtEl>
                                          <p:spTgt spid="5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fade">
                                      <p:cBhvr>
                                        <p:cTn id="5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3" grpId="0" animBg="1"/>
      <p:bldGraphic spid="44" grpId="0">
        <p:bldAsOne/>
      </p:bldGraphic>
      <p:bldGraphic spid="45" grpId="0">
        <p:bldAsOne/>
      </p:bldGraphic>
      <p:bldGraphic spid="46" grpId="0">
        <p:bldAsOne/>
      </p:bldGraphic>
      <p:bldGraphic spid="47" grpId="0">
        <p:bldAsOne/>
      </p:bldGraphic>
      <p:bldGraphic spid="48" grpId="0">
        <p:bldAsOne/>
      </p:bldGraphic>
      <p:bldGraphic spid="49" grpId="0">
        <p:bldAsOne/>
      </p:bldGraphic>
      <p:bldGraphic spid="50" grpId="0">
        <p:bldAsOne/>
      </p:bldGraphic>
      <p:bldGraphic spid="51" grpId="0">
        <p:bldAsOne/>
      </p:bldGraphic>
      <p:bldGraphic spid="52" grpId="0">
        <p:bldAsOne/>
      </p:bldGraphic>
      <p:bldGraphic spid="53" grpId="0">
        <p:bldAsOne/>
      </p:bldGraphic>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C622B-E022-7CE6-5FFA-B187A0B27A0A}"/>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01013B0E-5BA0-9163-CF9A-3DA772101894}"/>
              </a:ext>
            </a:extLst>
          </p:cNvPr>
          <p:cNvSpPr>
            <a:spLocks noGrp="1"/>
          </p:cNvSpPr>
          <p:nvPr>
            <p:ph type="title"/>
          </p:nvPr>
        </p:nvSpPr>
        <p:spPr/>
        <p:txBody>
          <a:bodyPr>
            <a:normAutofit fontScale="90000"/>
          </a:bodyPr>
          <a:lstStyle/>
          <a:p>
            <a:br>
              <a:rPr lang="en-US"/>
            </a:br>
            <a:br>
              <a:rPr lang="en-US"/>
            </a:br>
            <a:endParaRPr lang="en-US"/>
          </a:p>
        </p:txBody>
      </p:sp>
      <p:sp>
        <p:nvSpPr>
          <p:cNvPr id="18" name="Title 1">
            <a:extLst>
              <a:ext uri="{FF2B5EF4-FFF2-40B4-BE49-F238E27FC236}">
                <a16:creationId xmlns:a16="http://schemas.microsoft.com/office/drawing/2014/main" id="{DD80D90F-11B8-AB3E-51B3-453A9E8B6302}"/>
              </a:ext>
            </a:extLst>
          </p:cNvPr>
          <p:cNvSpPr txBox="1">
            <a:spLocks/>
          </p:cNvSpPr>
          <p:nvPr/>
        </p:nvSpPr>
        <p:spPr>
          <a:xfrm>
            <a:off x="362309" y="165067"/>
            <a:ext cx="11447253" cy="71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rgbClr val="2F5597"/>
              </a:solidFill>
              <a:latin typeface="Arial Black" panose="020B0A04020102020204" pitchFamily="34" charset="0"/>
            </a:endParaRPr>
          </a:p>
        </p:txBody>
      </p:sp>
      <p:sp>
        <p:nvSpPr>
          <p:cNvPr id="19" name="Rectangle 18">
            <a:extLst>
              <a:ext uri="{FF2B5EF4-FFF2-40B4-BE49-F238E27FC236}">
                <a16:creationId xmlns:a16="http://schemas.microsoft.com/office/drawing/2014/main" id="{D9E0356C-AB88-523D-4EE9-EFABA1D1BB2A}"/>
              </a:ext>
            </a:extLst>
          </p:cNvPr>
          <p:cNvSpPr/>
          <p:nvPr/>
        </p:nvSpPr>
        <p:spPr>
          <a:xfrm>
            <a:off x="0" y="4965234"/>
            <a:ext cx="6733594" cy="9681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2F5597"/>
                </a:solidFill>
                <a:latin typeface="Arial Black" panose="020B0A04020102020204" pitchFamily="34" charset="0"/>
              </a:rPr>
              <a:t>Other Results from Standard Models</a:t>
            </a:r>
          </a:p>
        </p:txBody>
      </p:sp>
      <p:pic>
        <p:nvPicPr>
          <p:cNvPr id="3" name="Picture 2" descr="A blue text on a black background&#10;&#10;Description automatically generated">
            <a:extLst>
              <a:ext uri="{FF2B5EF4-FFF2-40B4-BE49-F238E27FC236}">
                <a16:creationId xmlns:a16="http://schemas.microsoft.com/office/drawing/2014/main" id="{72F6C52C-A97C-B36E-48B0-4663CDF40F1B}"/>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42160" y="1690688"/>
            <a:ext cx="7366000" cy="2118327"/>
          </a:xfrm>
          <a:prstGeom prst="rect">
            <a:avLst/>
          </a:prstGeom>
        </p:spPr>
      </p:pic>
    </p:spTree>
    <p:extLst>
      <p:ext uri="{BB962C8B-B14F-4D97-AF65-F5344CB8AC3E}">
        <p14:creationId xmlns:p14="http://schemas.microsoft.com/office/powerpoint/2010/main" val="697073812"/>
      </p:ext>
    </p:extLst>
  </p:cSld>
  <p:clrMapOvr>
    <a:masterClrMapping/>
  </p:clrMapOvr>
  <mc:AlternateContent xmlns:mc="http://schemas.openxmlformats.org/markup-compatibility/2006" xmlns:p14="http://schemas.microsoft.com/office/powerpoint/2010/main">
    <mc:Choice Requires="p14">
      <p:transition spd="slow" p14:dur="2000" advTm="1801"/>
    </mc:Choice>
    <mc:Fallback xmlns="">
      <p:transition spd="slow" advTm="1801"/>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49344-2BAB-3B94-029C-BFA11935657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9535F328-CDB1-C85B-F2C9-D17C143F72A1}"/>
              </a:ext>
            </a:extLst>
          </p:cNvPr>
          <p:cNvPicPr>
            <a:picLocks noChangeAspect="1"/>
          </p:cNvPicPr>
          <p:nvPr/>
        </p:nvPicPr>
        <p:blipFill>
          <a:blip r:embed="rId3"/>
          <a:srcRect l="1277" b="4154"/>
          <a:stretch/>
        </p:blipFill>
        <p:spPr>
          <a:xfrm>
            <a:off x="524714" y="2857371"/>
            <a:ext cx="5492628" cy="3513932"/>
          </a:xfrm>
          <a:prstGeom prst="rect">
            <a:avLst/>
          </a:prstGeom>
        </p:spPr>
      </p:pic>
      <p:sp>
        <p:nvSpPr>
          <p:cNvPr id="2" name="Title 1">
            <a:extLst>
              <a:ext uri="{FF2B5EF4-FFF2-40B4-BE49-F238E27FC236}">
                <a16:creationId xmlns:a16="http://schemas.microsoft.com/office/drawing/2014/main" id="{7F84FDAE-5A19-3626-4BC3-370D663DF16B}"/>
              </a:ext>
            </a:extLst>
          </p:cNvPr>
          <p:cNvSpPr>
            <a:spLocks noGrp="1"/>
          </p:cNvSpPr>
          <p:nvPr>
            <p:ph type="title"/>
          </p:nvPr>
        </p:nvSpPr>
        <p:spPr>
          <a:xfrm>
            <a:off x="362309" y="165067"/>
            <a:ext cx="11478709" cy="712735"/>
          </a:xfrm>
        </p:spPr>
        <p:txBody>
          <a:bodyPr>
            <a:normAutofit/>
          </a:bodyPr>
          <a:lstStyle/>
          <a:p>
            <a:r>
              <a:rPr lang="en-US" sz="1900" b="1">
                <a:solidFill>
                  <a:srgbClr val="2F5597"/>
                </a:solidFill>
                <a:latin typeface="Arial Black" panose="020B0A04020102020204" pitchFamily="34" charset="0"/>
              </a:rPr>
              <a:t>The Lasso Regression model has been chosen as the best baseline model </a:t>
            </a:r>
            <a:br>
              <a:rPr lang="en-US" sz="1900" b="1">
                <a:solidFill>
                  <a:srgbClr val="2F5597"/>
                </a:solidFill>
                <a:latin typeface="Arial Black" panose="020B0A04020102020204" pitchFamily="34" charset="0"/>
              </a:rPr>
            </a:br>
            <a:r>
              <a:rPr lang="en-US" sz="1900" b="1">
                <a:solidFill>
                  <a:srgbClr val="2F5597"/>
                </a:solidFill>
                <a:latin typeface="Arial Black" panose="020B0A04020102020204" pitchFamily="34" charset="0"/>
              </a:rPr>
              <a:t>for </a:t>
            </a:r>
            <a:r>
              <a:rPr lang="en-US" sz="1900" b="1" u="sng">
                <a:solidFill>
                  <a:srgbClr val="2F5597"/>
                </a:solidFill>
                <a:latin typeface="Arial Black" panose="020B0A04020102020204" pitchFamily="34" charset="0"/>
              </a:rPr>
              <a:t>Empty Top Load</a:t>
            </a:r>
            <a:r>
              <a:rPr lang="en-US" sz="1900" b="1">
                <a:solidFill>
                  <a:srgbClr val="2F5597"/>
                </a:solidFill>
                <a:latin typeface="Arial Black" panose="020B0A04020102020204" pitchFamily="34" charset="0"/>
              </a:rPr>
              <a:t>.</a:t>
            </a:r>
          </a:p>
        </p:txBody>
      </p:sp>
      <p:sp>
        <p:nvSpPr>
          <p:cNvPr id="34" name="Slide Number Placeholder 3">
            <a:extLst>
              <a:ext uri="{FF2B5EF4-FFF2-40B4-BE49-F238E27FC236}">
                <a16:creationId xmlns:a16="http://schemas.microsoft.com/office/drawing/2014/main" id="{4521576E-75F5-4C99-4171-C0BC082BFDC0}"/>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26</a:t>
            </a:fld>
            <a:endParaRPr lang="uk-UA" sz="1100">
              <a:latin typeface="Arial" panose="020B0604020202020204"/>
            </a:endParaRPr>
          </a:p>
        </p:txBody>
      </p:sp>
      <p:sp>
        <p:nvSpPr>
          <p:cNvPr id="6" name="Rectangle 5">
            <a:extLst>
              <a:ext uri="{FF2B5EF4-FFF2-40B4-BE49-F238E27FC236}">
                <a16:creationId xmlns:a16="http://schemas.microsoft.com/office/drawing/2014/main" id="{3D6D5928-138E-77FD-3168-DB058AC44CD4}"/>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accent1">
                    <a:lumMod val="75000"/>
                  </a:schemeClr>
                </a:solidFill>
                <a:effectLst/>
                <a:latin typeface="Arial"/>
                <a:cs typeface="Arial"/>
              </a:rPr>
              <a:t>Initial models like Gradient Boosting and </a:t>
            </a:r>
            <a:r>
              <a:rPr kumimoji="0" lang="en-US" altLang="en-US" sz="1200" b="0" i="0" u="none" strike="noStrike" cap="none" normalizeH="0" baseline="0" err="1">
                <a:ln>
                  <a:noFill/>
                </a:ln>
                <a:solidFill>
                  <a:schemeClr val="accent1">
                    <a:lumMod val="75000"/>
                  </a:schemeClr>
                </a:solidFill>
                <a:effectLst/>
                <a:latin typeface="Arial"/>
                <a:cs typeface="Arial"/>
              </a:rPr>
              <a:t>CatBoost</a:t>
            </a:r>
            <a:r>
              <a:rPr kumimoji="0" lang="en-US" altLang="en-US" sz="1200" b="0" i="0" u="none" strike="noStrike" cap="none" normalizeH="0" baseline="0">
                <a:ln>
                  <a:noFill/>
                </a:ln>
                <a:solidFill>
                  <a:schemeClr val="accent1">
                    <a:lumMod val="75000"/>
                  </a:schemeClr>
                </a:solidFill>
                <a:effectLst/>
                <a:latin typeface="Arial"/>
                <a:cs typeface="Arial"/>
              </a:rPr>
              <a:t> showed strong performance but with overfitting, while Linear Regression was more balanced, though not fully capturing the data's complexity. Adding second-degree polynomial terms improved performance for Lasso Regression."</a:t>
            </a:r>
          </a:p>
        </p:txBody>
      </p:sp>
      <p:sp>
        <p:nvSpPr>
          <p:cNvPr id="3" name="Rectangle: Rounded Corners 19">
            <a:extLst>
              <a:ext uri="{FF2B5EF4-FFF2-40B4-BE49-F238E27FC236}">
                <a16:creationId xmlns:a16="http://schemas.microsoft.com/office/drawing/2014/main" id="{4BA4EB31-A188-2E60-EE41-C263BFACC6E1}"/>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Empty Top Load – AXL 20.5g</a:t>
            </a:r>
          </a:p>
        </p:txBody>
      </p:sp>
      <p:sp>
        <p:nvSpPr>
          <p:cNvPr id="5" name="Content Placeholder 4">
            <a:extLst>
              <a:ext uri="{FF2B5EF4-FFF2-40B4-BE49-F238E27FC236}">
                <a16:creationId xmlns:a16="http://schemas.microsoft.com/office/drawing/2014/main" id="{B520C3A9-AEC5-F452-CB60-587257B49E23}"/>
              </a:ext>
            </a:extLst>
          </p:cNvPr>
          <p:cNvSpPr>
            <a:spLocks noGrp="1"/>
          </p:cNvSpPr>
          <p:nvPr>
            <p:ph idx="1"/>
          </p:nvPr>
        </p:nvSpPr>
        <p:spPr>
          <a:xfrm flipH="1" flipV="1">
            <a:off x="11353800" y="6176962"/>
            <a:ext cx="1712976" cy="1229677"/>
          </a:xfrm>
        </p:spPr>
        <p:txBody>
          <a:bodyPr/>
          <a:lstStyle/>
          <a:p>
            <a:endParaRPr lang="en-US"/>
          </a:p>
          <a:p>
            <a:endParaRPr lang="en-US"/>
          </a:p>
        </p:txBody>
      </p:sp>
      <p:graphicFrame>
        <p:nvGraphicFramePr>
          <p:cNvPr id="8" name="Table 7">
            <a:extLst>
              <a:ext uri="{FF2B5EF4-FFF2-40B4-BE49-F238E27FC236}">
                <a16:creationId xmlns:a16="http://schemas.microsoft.com/office/drawing/2014/main" id="{E657576B-035C-D26D-C74F-78765CAB92BF}"/>
              </a:ext>
            </a:extLst>
          </p:cNvPr>
          <p:cNvGraphicFramePr>
            <a:graphicFrameLocks noGrp="1"/>
          </p:cNvGraphicFramePr>
          <p:nvPr>
            <p:extLst>
              <p:ext uri="{D42A27DB-BD31-4B8C-83A1-F6EECF244321}">
                <p14:modId xmlns:p14="http://schemas.microsoft.com/office/powerpoint/2010/main" val="120824461"/>
              </p:ext>
            </p:extLst>
          </p:nvPr>
        </p:nvGraphicFramePr>
        <p:xfrm>
          <a:off x="487273" y="1793210"/>
          <a:ext cx="5313758" cy="548640"/>
        </p:xfrm>
        <a:graphic>
          <a:graphicData uri="http://schemas.openxmlformats.org/drawingml/2006/table">
            <a:tbl>
              <a:tblPr firstRow="1" bandRow="1">
                <a:tableStyleId>{5C22544A-7EE6-4342-B048-85BDC9FD1C3A}</a:tableStyleId>
              </a:tblPr>
              <a:tblGrid>
                <a:gridCol w="1243524">
                  <a:extLst>
                    <a:ext uri="{9D8B030D-6E8A-4147-A177-3AD203B41FA5}">
                      <a16:colId xmlns:a16="http://schemas.microsoft.com/office/drawing/2014/main" val="765089991"/>
                    </a:ext>
                  </a:extLst>
                </a:gridCol>
                <a:gridCol w="4070234">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sth1, sth2, sth3…….. sth15 </a:t>
                      </a:r>
                      <a:r>
                        <a:rPr lang="en-US" sz="1100" b="0">
                          <a:solidFill>
                            <a:schemeClr val="accent1">
                              <a:lumMod val="50000"/>
                            </a:schemeClr>
                          </a:solidFill>
                        </a:rPr>
                        <a:t>(Section Thicknesses)</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r>
                        <a:rPr lang="en-US" sz="1100" b="1">
                          <a:solidFill>
                            <a:schemeClr val="accent1">
                              <a:lumMod val="50000"/>
                            </a:schemeClr>
                          </a:solidFill>
                        </a:rPr>
                        <a:t>Empty Top Load</a:t>
                      </a:r>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13" name="TextBox 12">
            <a:extLst>
              <a:ext uri="{FF2B5EF4-FFF2-40B4-BE49-F238E27FC236}">
                <a16:creationId xmlns:a16="http://schemas.microsoft.com/office/drawing/2014/main" id="{AFF0DA29-1211-A4AB-A0AA-FBEC2803BB4F}"/>
              </a:ext>
            </a:extLst>
          </p:cNvPr>
          <p:cNvSpPr txBox="1"/>
          <p:nvPr/>
        </p:nvSpPr>
        <p:spPr>
          <a:xfrm>
            <a:off x="391804" y="1440924"/>
            <a:ext cx="3458708" cy="276999"/>
          </a:xfrm>
          <a:prstGeom prst="rect">
            <a:avLst/>
          </a:prstGeom>
          <a:noFill/>
        </p:spPr>
        <p:txBody>
          <a:bodyPr wrap="square">
            <a:spAutoFit/>
          </a:bodyPr>
          <a:lstStyle/>
          <a:p>
            <a:r>
              <a:rPr lang="en-US" sz="1200" u="sng">
                <a:solidFill>
                  <a:schemeClr val="tx1">
                    <a:lumMod val="65000"/>
                    <a:lumOff val="35000"/>
                  </a:schemeClr>
                </a:solidFill>
              </a:rPr>
              <a:t>1. Model Input &amp; Target Variables</a:t>
            </a:r>
          </a:p>
        </p:txBody>
      </p:sp>
      <p:sp>
        <p:nvSpPr>
          <p:cNvPr id="4" name="TextBox 3">
            <a:extLst>
              <a:ext uri="{FF2B5EF4-FFF2-40B4-BE49-F238E27FC236}">
                <a16:creationId xmlns:a16="http://schemas.microsoft.com/office/drawing/2014/main" id="{9B1B7D76-9E62-C948-C69E-AAE8FE48E472}"/>
              </a:ext>
            </a:extLst>
          </p:cNvPr>
          <p:cNvSpPr txBox="1"/>
          <p:nvPr/>
        </p:nvSpPr>
        <p:spPr>
          <a:xfrm>
            <a:off x="487273" y="2580372"/>
            <a:ext cx="4029864" cy="276999"/>
          </a:xfrm>
          <a:prstGeom prst="rect">
            <a:avLst/>
          </a:prstGeom>
          <a:noFill/>
        </p:spPr>
        <p:txBody>
          <a:bodyPr wrap="square">
            <a:spAutoFit/>
          </a:bodyPr>
          <a:lstStyle/>
          <a:p>
            <a:r>
              <a:rPr lang="en-US" sz="1200" u="sng">
                <a:solidFill>
                  <a:schemeClr val="tx1">
                    <a:lumMod val="65000"/>
                    <a:lumOff val="35000"/>
                  </a:schemeClr>
                </a:solidFill>
              </a:rPr>
              <a:t>2. Correlation b/w Input &amp; Target Variable</a:t>
            </a:r>
          </a:p>
        </p:txBody>
      </p:sp>
      <p:sp>
        <p:nvSpPr>
          <p:cNvPr id="20" name="Rectangle 19">
            <a:extLst>
              <a:ext uri="{FF2B5EF4-FFF2-40B4-BE49-F238E27FC236}">
                <a16:creationId xmlns:a16="http://schemas.microsoft.com/office/drawing/2014/main" id="{4B74CA65-5FCC-B162-FFD3-BB6BC0EC3893}"/>
              </a:ext>
            </a:extLst>
          </p:cNvPr>
          <p:cNvSpPr/>
          <p:nvPr/>
        </p:nvSpPr>
        <p:spPr>
          <a:xfrm>
            <a:off x="1895070" y="3066074"/>
            <a:ext cx="3765460" cy="1083139"/>
          </a:xfrm>
          <a:prstGeom prst="rect">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FD14FE8-00A0-ECF3-CD90-3199FA16C2D1}"/>
              </a:ext>
            </a:extLst>
          </p:cNvPr>
          <p:cNvCxnSpPr/>
          <p:nvPr/>
        </p:nvCxnSpPr>
        <p:spPr>
          <a:xfrm>
            <a:off x="6096000" y="207149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59DE46D-6A29-6591-911F-CF6C0FAD21B1}"/>
              </a:ext>
            </a:extLst>
          </p:cNvPr>
          <p:cNvSpPr/>
          <p:nvPr/>
        </p:nvSpPr>
        <p:spPr>
          <a:xfrm>
            <a:off x="4363889" y="4149213"/>
            <a:ext cx="1281632" cy="970913"/>
          </a:xfrm>
          <a:prstGeom prst="rect">
            <a:avLst/>
          </a:prstGeom>
          <a:solidFill>
            <a:schemeClr val="accent6">
              <a:lumMod val="20000"/>
              <a:lumOff val="80000"/>
            </a:schemeClr>
          </a:solidFill>
          <a:ln>
            <a:solidFill>
              <a:schemeClr val="accent5">
                <a:lumMod val="40000"/>
                <a:lumOff val="6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900" b="1">
                <a:solidFill>
                  <a:schemeClr val="accent6">
                    <a:lumMod val="75000"/>
                  </a:schemeClr>
                </a:solidFill>
              </a:rPr>
              <a:t>Thicknesses at the Grip Section have higher correlation with Empty Top Load</a:t>
            </a:r>
          </a:p>
        </p:txBody>
      </p:sp>
      <p:sp>
        <p:nvSpPr>
          <p:cNvPr id="25" name="TextBox 24">
            <a:extLst>
              <a:ext uri="{FF2B5EF4-FFF2-40B4-BE49-F238E27FC236}">
                <a16:creationId xmlns:a16="http://schemas.microsoft.com/office/drawing/2014/main" id="{5DD21274-C3DA-35B6-9A06-CB147223BDB7}"/>
              </a:ext>
            </a:extLst>
          </p:cNvPr>
          <p:cNvSpPr txBox="1"/>
          <p:nvPr/>
        </p:nvSpPr>
        <p:spPr>
          <a:xfrm>
            <a:off x="6492735" y="1593324"/>
            <a:ext cx="3458708" cy="276999"/>
          </a:xfrm>
          <a:prstGeom prst="rect">
            <a:avLst/>
          </a:prstGeom>
          <a:noFill/>
        </p:spPr>
        <p:txBody>
          <a:bodyPr wrap="square">
            <a:spAutoFit/>
          </a:bodyPr>
          <a:lstStyle/>
          <a:p>
            <a:r>
              <a:rPr lang="en-US" sz="1200" u="sng">
                <a:solidFill>
                  <a:schemeClr val="tx1">
                    <a:lumMod val="65000"/>
                    <a:lumOff val="35000"/>
                  </a:schemeClr>
                </a:solidFill>
              </a:rPr>
              <a:t>3. Modeling Results</a:t>
            </a:r>
          </a:p>
        </p:txBody>
      </p:sp>
      <p:sp>
        <p:nvSpPr>
          <p:cNvPr id="26" name="TextBox 25">
            <a:extLst>
              <a:ext uri="{FF2B5EF4-FFF2-40B4-BE49-F238E27FC236}">
                <a16:creationId xmlns:a16="http://schemas.microsoft.com/office/drawing/2014/main" id="{068542BC-BF0C-6D19-1C71-FAAC57041363}"/>
              </a:ext>
            </a:extLst>
          </p:cNvPr>
          <p:cNvSpPr txBox="1"/>
          <p:nvPr/>
        </p:nvSpPr>
        <p:spPr>
          <a:xfrm>
            <a:off x="6320602" y="1884625"/>
            <a:ext cx="2543024" cy="276999"/>
          </a:xfrm>
          <a:prstGeom prst="rect">
            <a:avLst/>
          </a:prstGeom>
          <a:noFill/>
        </p:spPr>
        <p:txBody>
          <a:bodyPr wrap="square">
            <a:spAutoFit/>
          </a:bodyPr>
          <a:lstStyle/>
          <a:p>
            <a:pPr algn="ctr"/>
            <a:r>
              <a:rPr lang="en-US" sz="1200" u="sng">
                <a:solidFill>
                  <a:schemeClr val="tx1">
                    <a:lumMod val="65000"/>
                    <a:lumOff val="35000"/>
                  </a:schemeClr>
                </a:solidFill>
              </a:rPr>
              <a:t>Step 3.1: Baseline Model Results</a:t>
            </a:r>
          </a:p>
        </p:txBody>
      </p:sp>
      <p:sp>
        <p:nvSpPr>
          <p:cNvPr id="29" name="TextBox 28">
            <a:extLst>
              <a:ext uri="{FF2B5EF4-FFF2-40B4-BE49-F238E27FC236}">
                <a16:creationId xmlns:a16="http://schemas.microsoft.com/office/drawing/2014/main" id="{DDF9133F-FAAA-E7AB-C688-A2DD006C7816}"/>
              </a:ext>
            </a:extLst>
          </p:cNvPr>
          <p:cNvSpPr txBox="1"/>
          <p:nvPr/>
        </p:nvSpPr>
        <p:spPr>
          <a:xfrm>
            <a:off x="9912861" y="1887811"/>
            <a:ext cx="1332416" cy="246221"/>
          </a:xfrm>
          <a:prstGeom prst="rect">
            <a:avLst/>
          </a:prstGeom>
          <a:noFill/>
        </p:spPr>
        <p:txBody>
          <a:bodyPr wrap="none" rtlCol="0">
            <a:spAutoFit/>
          </a:bodyPr>
          <a:lstStyle/>
          <a:p>
            <a:r>
              <a:rPr lang="en-US" sz="1000">
                <a:solidFill>
                  <a:schemeClr val="tx1">
                    <a:lumMod val="65000"/>
                    <a:lumOff val="35000"/>
                  </a:schemeClr>
                </a:solidFill>
              </a:rPr>
              <a:t>80:20 Train-Test Split</a:t>
            </a:r>
            <a:r>
              <a:rPr lang="en-US" sz="1000" baseline="30000">
                <a:solidFill>
                  <a:schemeClr val="tx1">
                    <a:lumMod val="65000"/>
                    <a:lumOff val="35000"/>
                  </a:schemeClr>
                </a:solidFill>
              </a:rPr>
              <a:t>1</a:t>
            </a:r>
            <a:endParaRPr lang="en-US" sz="1000">
              <a:solidFill>
                <a:schemeClr val="tx1">
                  <a:lumMod val="65000"/>
                  <a:lumOff val="35000"/>
                </a:schemeClr>
              </a:solidFill>
            </a:endParaRPr>
          </a:p>
        </p:txBody>
      </p:sp>
      <p:graphicFrame>
        <p:nvGraphicFramePr>
          <p:cNvPr id="30" name="Table 29">
            <a:extLst>
              <a:ext uri="{FF2B5EF4-FFF2-40B4-BE49-F238E27FC236}">
                <a16:creationId xmlns:a16="http://schemas.microsoft.com/office/drawing/2014/main" id="{64754E56-C4D1-FC58-4C00-9C71E91282F1}"/>
              </a:ext>
            </a:extLst>
          </p:cNvPr>
          <p:cNvGraphicFramePr>
            <a:graphicFrameLocks noGrp="1"/>
          </p:cNvGraphicFramePr>
          <p:nvPr>
            <p:extLst>
              <p:ext uri="{D42A27DB-BD31-4B8C-83A1-F6EECF244321}">
                <p14:modId xmlns:p14="http://schemas.microsoft.com/office/powerpoint/2010/main" val="83358942"/>
              </p:ext>
            </p:extLst>
          </p:nvPr>
        </p:nvGraphicFramePr>
        <p:xfrm>
          <a:off x="6579225" y="2159319"/>
          <a:ext cx="5261790" cy="1144835"/>
        </p:xfrm>
        <a:graphic>
          <a:graphicData uri="http://schemas.openxmlformats.org/drawingml/2006/table">
            <a:tbl>
              <a:tblPr firstRow="1" bandRow="1"/>
              <a:tblGrid>
                <a:gridCol w="1877560">
                  <a:extLst>
                    <a:ext uri="{9D8B030D-6E8A-4147-A177-3AD203B41FA5}">
                      <a16:colId xmlns:a16="http://schemas.microsoft.com/office/drawing/2014/main" val="906174143"/>
                    </a:ext>
                  </a:extLst>
                </a:gridCol>
                <a:gridCol w="1692115">
                  <a:extLst>
                    <a:ext uri="{9D8B030D-6E8A-4147-A177-3AD203B41FA5}">
                      <a16:colId xmlns:a16="http://schemas.microsoft.com/office/drawing/2014/main" val="1956164055"/>
                    </a:ext>
                  </a:extLst>
                </a:gridCol>
                <a:gridCol w="1692115">
                  <a:extLst>
                    <a:ext uri="{9D8B030D-6E8A-4147-A177-3AD203B41FA5}">
                      <a16:colId xmlns:a16="http://schemas.microsoft.com/office/drawing/2014/main" val="2521395758"/>
                    </a:ext>
                  </a:extLst>
                </a:gridCol>
              </a:tblGrid>
              <a:tr h="292865">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extLst>
                  <a:ext uri="{0D108BD9-81ED-4DB2-BD59-A6C34878D82A}">
                    <a16:rowId xmlns:a16="http://schemas.microsoft.com/office/drawing/2014/main" val="3448395652"/>
                  </a:ext>
                </a:extLst>
              </a:tr>
              <a:tr h="283990">
                <a:tc>
                  <a:txBody>
                    <a:bodyPr/>
                    <a:lstStyle/>
                    <a:p>
                      <a:pPr algn="l" rtl="0" fontAlgn="ctr"/>
                      <a:r>
                        <a:rPr lang="en-US" sz="1200" b="0" i="0" u="none" strike="noStrike">
                          <a:solidFill>
                            <a:srgbClr val="000000"/>
                          </a:solidFill>
                          <a:effectLst/>
                          <a:latin typeface="Calibri" panose="020F0502020204030204" pitchFamily="34" charset="0"/>
                        </a:rPr>
                        <a:t>Linear Regression</a:t>
                      </a:r>
                    </a:p>
                  </a:txBody>
                  <a:tcPr marL="76200" marR="6350" marT="6350" marB="0" anchor="ctr">
                    <a:lnL w="38100" cap="flat" cmpd="sng" algn="ctr">
                      <a:solidFill>
                        <a:srgbClr val="FFC000"/>
                      </a:solidFill>
                      <a:prstDash val="dash"/>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Aptos Narrow" panose="020B0004020202020204" pitchFamily="34" charset="0"/>
                        </a:rPr>
                        <a:t>0.76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Aptos Narrow" panose="020B0004020202020204" pitchFamily="34" charset="0"/>
                        </a:rPr>
                        <a:t>0.81</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rgbClr val="FFC000"/>
                      </a:solidFill>
                      <a:prstDash val="dash"/>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extLst>
                  <a:ext uri="{0D108BD9-81ED-4DB2-BD59-A6C34878D82A}">
                    <a16:rowId xmlns:a16="http://schemas.microsoft.com/office/drawing/2014/main" val="1782426074"/>
                  </a:ext>
                </a:extLst>
              </a:tr>
              <a:tr h="283990">
                <a:tc>
                  <a:txBody>
                    <a:bodyPr/>
                    <a:lstStyle/>
                    <a:p>
                      <a:pPr algn="l" rtl="0" fontAlgn="ctr"/>
                      <a:r>
                        <a:rPr lang="en-US" sz="1200" b="0" i="0" u="none" strike="noStrike">
                          <a:solidFill>
                            <a:srgbClr val="000000"/>
                          </a:solidFill>
                          <a:effectLst/>
                          <a:latin typeface="Calibri" panose="020F0502020204030204" pitchFamily="34" charset="0"/>
                        </a:rPr>
                        <a:t>Gradient Boosting</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IN" sz="1100" b="0" i="0" u="none" strike="noStrike">
                          <a:solidFill>
                            <a:srgbClr val="000000"/>
                          </a:solidFill>
                          <a:effectLst/>
                          <a:latin typeface="Calibri" panose="020F0502020204030204" pitchFamily="34" charset="0"/>
                        </a:rPr>
                        <a:t>1.00</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0.79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6098080"/>
                  </a:ext>
                </a:extLst>
              </a:tr>
              <a:tr h="283990">
                <a:tc>
                  <a:txBody>
                    <a:bodyPr/>
                    <a:lstStyle/>
                    <a:p>
                      <a:pPr algn="l" rtl="0" fontAlgn="ctr"/>
                      <a:r>
                        <a:rPr lang="en-US" sz="1200" b="0" i="0" u="none" strike="noStrike">
                          <a:solidFill>
                            <a:srgbClr val="000000"/>
                          </a:solidFill>
                          <a:effectLst/>
                          <a:latin typeface="Calibri" panose="020F0502020204030204" pitchFamily="34" charset="0"/>
                        </a:rPr>
                        <a:t>CatBoost</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0.77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1640579"/>
                  </a:ext>
                </a:extLst>
              </a:tr>
            </a:tbl>
          </a:graphicData>
        </a:graphic>
      </p:graphicFrame>
      <p:sp>
        <p:nvSpPr>
          <p:cNvPr id="33" name="TextBox 32">
            <a:extLst>
              <a:ext uri="{FF2B5EF4-FFF2-40B4-BE49-F238E27FC236}">
                <a16:creationId xmlns:a16="http://schemas.microsoft.com/office/drawing/2014/main" id="{CC5DB469-956B-ED3A-06E8-D82DDA01C5A7}"/>
              </a:ext>
            </a:extLst>
          </p:cNvPr>
          <p:cNvSpPr txBox="1"/>
          <p:nvPr/>
        </p:nvSpPr>
        <p:spPr>
          <a:xfrm>
            <a:off x="6409490" y="3812734"/>
            <a:ext cx="4169579" cy="276999"/>
          </a:xfrm>
          <a:prstGeom prst="rect">
            <a:avLst/>
          </a:prstGeom>
          <a:noFill/>
        </p:spPr>
        <p:txBody>
          <a:bodyPr wrap="square">
            <a:spAutoFit/>
          </a:bodyPr>
          <a:lstStyle/>
          <a:p>
            <a:pPr algn="ctr"/>
            <a:r>
              <a:rPr lang="en-US" sz="1200" u="sng">
                <a:solidFill>
                  <a:schemeClr val="tx1">
                    <a:lumMod val="65000"/>
                    <a:lumOff val="35000"/>
                  </a:schemeClr>
                </a:solidFill>
              </a:rPr>
              <a:t>Step 3.2: Modeling with Interaction Terms &amp; Parameter Tuning </a:t>
            </a:r>
          </a:p>
        </p:txBody>
      </p:sp>
      <p:graphicFrame>
        <p:nvGraphicFramePr>
          <p:cNvPr id="39" name="Table 38">
            <a:extLst>
              <a:ext uri="{FF2B5EF4-FFF2-40B4-BE49-F238E27FC236}">
                <a16:creationId xmlns:a16="http://schemas.microsoft.com/office/drawing/2014/main" id="{C3937877-B345-ED20-C656-9600D2064CC8}"/>
              </a:ext>
            </a:extLst>
          </p:cNvPr>
          <p:cNvGraphicFramePr>
            <a:graphicFrameLocks noGrp="1"/>
          </p:cNvGraphicFramePr>
          <p:nvPr>
            <p:extLst>
              <p:ext uri="{D42A27DB-BD31-4B8C-83A1-F6EECF244321}">
                <p14:modId xmlns:p14="http://schemas.microsoft.com/office/powerpoint/2010/main" val="1478569116"/>
              </p:ext>
            </p:extLst>
          </p:nvPr>
        </p:nvGraphicFramePr>
        <p:xfrm>
          <a:off x="6566942" y="4087802"/>
          <a:ext cx="5274075" cy="599320"/>
        </p:xfrm>
        <a:graphic>
          <a:graphicData uri="http://schemas.openxmlformats.org/drawingml/2006/table">
            <a:tbl>
              <a:tblPr firstRow="1" bandRow="1"/>
              <a:tblGrid>
                <a:gridCol w="1881943">
                  <a:extLst>
                    <a:ext uri="{9D8B030D-6E8A-4147-A177-3AD203B41FA5}">
                      <a16:colId xmlns:a16="http://schemas.microsoft.com/office/drawing/2014/main" val="3156095686"/>
                    </a:ext>
                  </a:extLst>
                </a:gridCol>
                <a:gridCol w="1696066">
                  <a:extLst>
                    <a:ext uri="{9D8B030D-6E8A-4147-A177-3AD203B41FA5}">
                      <a16:colId xmlns:a16="http://schemas.microsoft.com/office/drawing/2014/main" val="319136126"/>
                    </a:ext>
                  </a:extLst>
                </a:gridCol>
                <a:gridCol w="1696066">
                  <a:extLst>
                    <a:ext uri="{9D8B030D-6E8A-4147-A177-3AD203B41FA5}">
                      <a16:colId xmlns:a16="http://schemas.microsoft.com/office/drawing/2014/main" val="2281800822"/>
                    </a:ext>
                  </a:extLst>
                </a:gridCol>
              </a:tblGrid>
              <a:tr h="304270">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78090617"/>
                  </a:ext>
                </a:extLst>
              </a:tr>
              <a:tr h="295050">
                <a:tc>
                  <a:txBody>
                    <a:bodyPr/>
                    <a:lstStyle/>
                    <a:p>
                      <a:pPr algn="l" rtl="0" fontAlgn="ctr"/>
                      <a:r>
                        <a:rPr lang="en-US" sz="1200" b="0" i="0" u="none" strike="noStrike">
                          <a:solidFill>
                            <a:srgbClr val="000000"/>
                          </a:solidFill>
                          <a:effectLst/>
                          <a:latin typeface="Calibri" panose="020F0502020204030204" pitchFamily="34" charset="0"/>
                        </a:rPr>
                        <a:t>Lasso Regression</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0.87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0.86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872"/>
                  </a:ext>
                </a:extLst>
              </a:tr>
            </a:tbl>
          </a:graphicData>
        </a:graphic>
      </p:graphicFrame>
      <p:sp>
        <p:nvSpPr>
          <p:cNvPr id="45" name="TextBox 44">
            <a:extLst>
              <a:ext uri="{FF2B5EF4-FFF2-40B4-BE49-F238E27FC236}">
                <a16:creationId xmlns:a16="http://schemas.microsoft.com/office/drawing/2014/main" id="{70958572-F980-3BEE-88D1-DDD236B70D5E}"/>
              </a:ext>
            </a:extLst>
          </p:cNvPr>
          <p:cNvSpPr txBox="1"/>
          <p:nvPr/>
        </p:nvSpPr>
        <p:spPr>
          <a:xfrm>
            <a:off x="6492735" y="3486488"/>
            <a:ext cx="5378171" cy="276999"/>
          </a:xfrm>
          <a:prstGeom prst="rect">
            <a:avLst/>
          </a:prstGeom>
          <a:noFill/>
        </p:spPr>
        <p:txBody>
          <a:bodyPr wrap="square">
            <a:spAutoFit/>
          </a:bodyPr>
          <a:lstStyle/>
          <a:p>
            <a:r>
              <a:rPr lang="en-US" sz="1200">
                <a:solidFill>
                  <a:srgbClr val="C00000"/>
                </a:solidFill>
              </a:rPr>
              <a:t>Is there potential to enhance the model through </a:t>
            </a:r>
            <a:r>
              <a:rPr lang="en-US" sz="1200" b="1">
                <a:solidFill>
                  <a:srgbClr val="C00000"/>
                </a:solidFill>
              </a:rPr>
              <a:t>additional feature engineering</a:t>
            </a:r>
            <a:r>
              <a:rPr lang="en-US" sz="1200">
                <a:solidFill>
                  <a:srgbClr val="C00000"/>
                </a:solidFill>
              </a:rPr>
              <a:t>?</a:t>
            </a:r>
          </a:p>
        </p:txBody>
      </p:sp>
      <p:graphicFrame>
        <p:nvGraphicFramePr>
          <p:cNvPr id="46" name="Table 45">
            <a:extLst>
              <a:ext uri="{FF2B5EF4-FFF2-40B4-BE49-F238E27FC236}">
                <a16:creationId xmlns:a16="http://schemas.microsoft.com/office/drawing/2014/main" id="{98B95674-F26C-FE8F-D935-091BA39C61D6}"/>
              </a:ext>
            </a:extLst>
          </p:cNvPr>
          <p:cNvGraphicFramePr>
            <a:graphicFrameLocks noGrp="1"/>
          </p:cNvGraphicFramePr>
          <p:nvPr>
            <p:extLst>
              <p:ext uri="{D42A27DB-BD31-4B8C-83A1-F6EECF244321}">
                <p14:modId xmlns:p14="http://schemas.microsoft.com/office/powerpoint/2010/main" val="191558596"/>
              </p:ext>
            </p:extLst>
          </p:nvPr>
        </p:nvGraphicFramePr>
        <p:xfrm>
          <a:off x="6579225" y="4836326"/>
          <a:ext cx="5274075" cy="1408535"/>
        </p:xfrm>
        <a:graphic>
          <a:graphicData uri="http://schemas.openxmlformats.org/drawingml/2006/table">
            <a:tbl>
              <a:tblPr firstRow="1" bandRow="1">
                <a:tableStyleId>{5C22544A-7EE6-4342-B048-85BDC9FD1C3A}</a:tableStyleId>
              </a:tblPr>
              <a:tblGrid>
                <a:gridCol w="1758025">
                  <a:extLst>
                    <a:ext uri="{9D8B030D-6E8A-4147-A177-3AD203B41FA5}">
                      <a16:colId xmlns:a16="http://schemas.microsoft.com/office/drawing/2014/main" val="2678030412"/>
                    </a:ext>
                  </a:extLst>
                </a:gridCol>
                <a:gridCol w="1758025">
                  <a:extLst>
                    <a:ext uri="{9D8B030D-6E8A-4147-A177-3AD203B41FA5}">
                      <a16:colId xmlns:a16="http://schemas.microsoft.com/office/drawing/2014/main" val="2248301934"/>
                    </a:ext>
                  </a:extLst>
                </a:gridCol>
                <a:gridCol w="1758025">
                  <a:extLst>
                    <a:ext uri="{9D8B030D-6E8A-4147-A177-3AD203B41FA5}">
                      <a16:colId xmlns:a16="http://schemas.microsoft.com/office/drawing/2014/main" val="530355068"/>
                    </a:ext>
                  </a:extLst>
                </a:gridCol>
              </a:tblGrid>
              <a:tr h="387455">
                <a:tc>
                  <a:txBody>
                    <a:bodyPr/>
                    <a:lstStyle/>
                    <a:p>
                      <a:pPr algn="ctr"/>
                      <a:r>
                        <a:rPr lang="en-US" sz="1100"/>
                        <a:t>Metric Type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100"/>
                        <a:t>Example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100"/>
                        <a:t>Model Results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256066349"/>
                  </a:ext>
                </a:extLst>
              </a:tr>
              <a:tr h="387455">
                <a:tc>
                  <a:txBody>
                    <a:bodyPr/>
                    <a:lstStyle/>
                    <a:p>
                      <a:pPr algn="ctr"/>
                      <a:r>
                        <a:rPr lang="en-US" sz="1100" b="0">
                          <a:solidFill>
                            <a:schemeClr val="accent1">
                              <a:lumMod val="75000"/>
                            </a:schemeClr>
                          </a:solidFill>
                        </a:rPr>
                        <a:t>Feature Engineering</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100">
                          <a:solidFill>
                            <a:schemeClr val="accent1">
                              <a:lumMod val="75000"/>
                            </a:schemeClr>
                          </a:solidFill>
                        </a:rPr>
                        <a:t>Sth1^2, 1/sth1, 1/sth1^2</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100">
                          <a:solidFill>
                            <a:srgbClr val="00B050"/>
                          </a:solidFill>
                        </a:rPr>
                        <a:t>Adding these features did improve performance for some bottles but not for all.</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1866740"/>
                  </a:ext>
                </a:extLst>
              </a:tr>
              <a:tr h="387455">
                <a:tc>
                  <a:txBody>
                    <a:bodyPr/>
                    <a:lstStyle/>
                    <a:p>
                      <a:pPr algn="ctr"/>
                      <a:r>
                        <a:rPr lang="en-US" sz="1100" b="0">
                          <a:solidFill>
                            <a:schemeClr val="accent1">
                              <a:lumMod val="75000"/>
                            </a:schemeClr>
                          </a:solidFill>
                        </a:rPr>
                        <a:t>Rate of Thickness Change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100">
                          <a:solidFill>
                            <a:schemeClr val="accent1">
                              <a:lumMod val="75000"/>
                            </a:schemeClr>
                          </a:solidFill>
                        </a:rPr>
                        <a:t>(sth1 – sth2)/sth1</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100">
                          <a:solidFill>
                            <a:srgbClr val="FF0000"/>
                          </a:solidFill>
                        </a:rPr>
                        <a:t>Drop in model performance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3005532"/>
                  </a:ext>
                </a:extLst>
              </a:tr>
            </a:tbl>
          </a:graphicData>
        </a:graphic>
      </p:graphicFrame>
    </p:spTree>
    <p:extLst>
      <p:ext uri="{BB962C8B-B14F-4D97-AF65-F5344CB8AC3E}">
        <p14:creationId xmlns:p14="http://schemas.microsoft.com/office/powerpoint/2010/main" val="3472162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6EC22-B060-00C6-A1C6-930D9ED73D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A4618F-5B47-5EFA-4D48-53ABA113B14D}"/>
              </a:ext>
            </a:extLst>
          </p:cNvPr>
          <p:cNvSpPr>
            <a:spLocks noGrp="1"/>
          </p:cNvSpPr>
          <p:nvPr>
            <p:ph type="title"/>
          </p:nvPr>
        </p:nvSpPr>
        <p:spPr>
          <a:xfrm>
            <a:off x="362309" y="165067"/>
            <a:ext cx="11478709" cy="712735"/>
          </a:xfrm>
        </p:spPr>
        <p:txBody>
          <a:bodyPr>
            <a:noAutofit/>
          </a:bodyPr>
          <a:lstStyle/>
          <a:p>
            <a:r>
              <a:rPr lang="en-US" sz="1900" b="1">
                <a:solidFill>
                  <a:srgbClr val="2F5597"/>
                </a:solidFill>
                <a:latin typeface="Arial Black" panose="020B0A04020102020204" pitchFamily="34" charset="0"/>
              </a:rPr>
              <a:t>For </a:t>
            </a:r>
            <a:r>
              <a:rPr lang="en-US" sz="1900" b="1" u="sng">
                <a:solidFill>
                  <a:srgbClr val="2F5597"/>
                </a:solidFill>
                <a:latin typeface="Arial Black" panose="020B0A04020102020204" pitchFamily="34" charset="0"/>
              </a:rPr>
              <a:t>Empty Top Load</a:t>
            </a:r>
            <a:r>
              <a:rPr lang="en-US" sz="1900" b="1">
                <a:solidFill>
                  <a:srgbClr val="2F5597"/>
                </a:solidFill>
                <a:latin typeface="Arial Black" panose="020B0A04020102020204" pitchFamily="34" charset="0"/>
              </a:rPr>
              <a:t>, sth11 is the most influential feature, followed by sth13 and sth7.</a:t>
            </a:r>
          </a:p>
        </p:txBody>
      </p:sp>
      <p:sp>
        <p:nvSpPr>
          <p:cNvPr id="34" name="Slide Number Placeholder 3">
            <a:extLst>
              <a:ext uri="{FF2B5EF4-FFF2-40B4-BE49-F238E27FC236}">
                <a16:creationId xmlns:a16="http://schemas.microsoft.com/office/drawing/2014/main" id="{C5681A7B-4818-5DD1-38B4-073918F39A16}"/>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27</a:t>
            </a:fld>
            <a:endParaRPr lang="uk-UA" sz="1100">
              <a:latin typeface="Arial" panose="020B0604020202020204"/>
            </a:endParaRPr>
          </a:p>
        </p:txBody>
      </p:sp>
      <p:sp>
        <p:nvSpPr>
          <p:cNvPr id="6" name="Rectangle 5">
            <a:extLst>
              <a:ext uri="{FF2B5EF4-FFF2-40B4-BE49-F238E27FC236}">
                <a16:creationId xmlns:a16="http://schemas.microsoft.com/office/drawing/2014/main" id="{4E3741DE-2FCA-F1D6-C3E9-CE52E0104327}"/>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accent1">
                    <a:lumMod val="75000"/>
                  </a:schemeClr>
                </a:solidFill>
                <a:effectLst/>
                <a:latin typeface="Arial" panose="020B0604020202020204" pitchFamily="34" charset="0"/>
              </a:rPr>
              <a:t>The SHAP analysis reveals that sth11 has the greatest impact on predicting Empty Top Load, and the What-If Analysis setup closely forecasts actual values, demonstrating its effectiveness for automating predictions and optimizing bottle performance. </a:t>
            </a:r>
          </a:p>
        </p:txBody>
      </p:sp>
      <p:sp>
        <p:nvSpPr>
          <p:cNvPr id="38" name="Footer Placeholder 2">
            <a:extLst>
              <a:ext uri="{FF2B5EF4-FFF2-40B4-BE49-F238E27FC236}">
                <a16:creationId xmlns:a16="http://schemas.microsoft.com/office/drawing/2014/main" id="{9AC8E0BC-1AD2-418B-5C54-8DA9CF209D50}"/>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1: </a:t>
            </a:r>
            <a:r>
              <a:rPr lang="en-US" sz="900">
                <a:cs typeface="Arial" pitchFamily="34" charset="0"/>
              </a:rPr>
              <a:t>Multiple model split was tested such as 80:20 split, 50:50 split, etc. In this case, 80:20 split resulted the best model results.</a:t>
            </a:r>
          </a:p>
        </p:txBody>
      </p:sp>
      <p:sp>
        <p:nvSpPr>
          <p:cNvPr id="5" name="Content Placeholder 4">
            <a:extLst>
              <a:ext uri="{FF2B5EF4-FFF2-40B4-BE49-F238E27FC236}">
                <a16:creationId xmlns:a16="http://schemas.microsoft.com/office/drawing/2014/main" id="{BC7D8866-F2E9-4C00-B8EF-CA3643D325D4}"/>
              </a:ext>
            </a:extLst>
          </p:cNvPr>
          <p:cNvSpPr>
            <a:spLocks noGrp="1"/>
          </p:cNvSpPr>
          <p:nvPr>
            <p:ph idx="1"/>
          </p:nvPr>
        </p:nvSpPr>
        <p:spPr>
          <a:xfrm flipH="1" flipV="1">
            <a:off x="12912436" y="6734358"/>
            <a:ext cx="154340" cy="672280"/>
          </a:xfrm>
        </p:spPr>
        <p:txBody>
          <a:bodyPr/>
          <a:lstStyle/>
          <a:p>
            <a:endParaRPr lang="en-US"/>
          </a:p>
          <a:p>
            <a:endParaRPr lang="en-US"/>
          </a:p>
        </p:txBody>
      </p:sp>
      <p:sp>
        <p:nvSpPr>
          <p:cNvPr id="13" name="TextBox 12">
            <a:extLst>
              <a:ext uri="{FF2B5EF4-FFF2-40B4-BE49-F238E27FC236}">
                <a16:creationId xmlns:a16="http://schemas.microsoft.com/office/drawing/2014/main" id="{58BE1DC1-BE5D-4CB7-42B2-58109309FA26}"/>
              </a:ext>
            </a:extLst>
          </p:cNvPr>
          <p:cNvSpPr txBox="1"/>
          <p:nvPr/>
        </p:nvSpPr>
        <p:spPr>
          <a:xfrm>
            <a:off x="362309" y="1506747"/>
            <a:ext cx="3458708" cy="276999"/>
          </a:xfrm>
          <a:prstGeom prst="rect">
            <a:avLst/>
          </a:prstGeom>
          <a:noFill/>
        </p:spPr>
        <p:txBody>
          <a:bodyPr wrap="square">
            <a:spAutoFit/>
          </a:bodyPr>
          <a:lstStyle/>
          <a:p>
            <a:r>
              <a:rPr lang="en-US" sz="1200" u="sng">
                <a:solidFill>
                  <a:schemeClr val="tx1">
                    <a:lumMod val="65000"/>
                    <a:lumOff val="35000"/>
                  </a:schemeClr>
                </a:solidFill>
              </a:rPr>
              <a:t>4. SHAP - Variable Importance </a:t>
            </a:r>
          </a:p>
        </p:txBody>
      </p:sp>
      <p:cxnSp>
        <p:nvCxnSpPr>
          <p:cNvPr id="8" name="Straight Connector 7">
            <a:extLst>
              <a:ext uri="{FF2B5EF4-FFF2-40B4-BE49-F238E27FC236}">
                <a16:creationId xmlns:a16="http://schemas.microsoft.com/office/drawing/2014/main" id="{1A73864D-F95D-0FB3-153E-229396D9546B}"/>
              </a:ext>
            </a:extLst>
          </p:cNvPr>
          <p:cNvCxnSpPr/>
          <p:nvPr/>
        </p:nvCxnSpPr>
        <p:spPr>
          <a:xfrm>
            <a:off x="6096000" y="2071497"/>
            <a:ext cx="0" cy="29260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86315205-4950-A11A-FBCB-27D0AB895961}"/>
              </a:ext>
            </a:extLst>
          </p:cNvPr>
          <p:cNvSpPr>
            <a:spLocks noChangeArrowheads="1"/>
          </p:cNvSpPr>
          <p:nvPr/>
        </p:nvSpPr>
        <p:spPr bwMode="auto">
          <a:xfrm>
            <a:off x="433363" y="4687984"/>
            <a:ext cx="5509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B050"/>
                </a:solidFill>
                <a:effectLst/>
              </a:rPr>
              <a:t>sth11 </a:t>
            </a:r>
            <a:r>
              <a:rPr kumimoji="0" lang="en-US" altLang="en-US" sz="1200" b="0" i="0" u="none" strike="noStrike" cap="none" normalizeH="0" baseline="0">
                <a:ln>
                  <a:noFill/>
                </a:ln>
                <a:solidFill>
                  <a:srgbClr val="00B050"/>
                </a:solidFill>
                <a:effectLst/>
              </a:rPr>
              <a:t>is the most influential feature in predicting Empty Top Load, as it exhibits the highest impact on the model's output according to its SHAP values. </a:t>
            </a:r>
          </a:p>
        </p:txBody>
      </p:sp>
      <p:sp>
        <p:nvSpPr>
          <p:cNvPr id="10" name="TextBox 9">
            <a:extLst>
              <a:ext uri="{FF2B5EF4-FFF2-40B4-BE49-F238E27FC236}">
                <a16:creationId xmlns:a16="http://schemas.microsoft.com/office/drawing/2014/main" id="{CFC33365-E5E6-0E48-68A8-4B19535B40B5}"/>
              </a:ext>
            </a:extLst>
          </p:cNvPr>
          <p:cNvSpPr txBox="1"/>
          <p:nvPr/>
        </p:nvSpPr>
        <p:spPr>
          <a:xfrm>
            <a:off x="6333618" y="1506747"/>
            <a:ext cx="3458708" cy="276999"/>
          </a:xfrm>
          <a:prstGeom prst="rect">
            <a:avLst/>
          </a:prstGeom>
          <a:noFill/>
        </p:spPr>
        <p:txBody>
          <a:bodyPr wrap="square">
            <a:spAutoFit/>
          </a:bodyPr>
          <a:lstStyle/>
          <a:p>
            <a:r>
              <a:rPr lang="en-US" sz="1200" u="sng">
                <a:solidFill>
                  <a:schemeClr val="tx1">
                    <a:lumMod val="65000"/>
                    <a:lumOff val="35000"/>
                  </a:schemeClr>
                </a:solidFill>
              </a:rPr>
              <a:t>5. What-If Analysis</a:t>
            </a:r>
          </a:p>
        </p:txBody>
      </p:sp>
      <p:graphicFrame>
        <p:nvGraphicFramePr>
          <p:cNvPr id="12" name="Table 11">
            <a:extLst>
              <a:ext uri="{FF2B5EF4-FFF2-40B4-BE49-F238E27FC236}">
                <a16:creationId xmlns:a16="http://schemas.microsoft.com/office/drawing/2014/main" id="{6066A979-EF60-ABFC-6134-030F50690403}"/>
              </a:ext>
            </a:extLst>
          </p:cNvPr>
          <p:cNvGraphicFramePr>
            <a:graphicFrameLocks noGrp="1"/>
          </p:cNvGraphicFramePr>
          <p:nvPr>
            <p:extLst>
              <p:ext uri="{D42A27DB-BD31-4B8C-83A1-F6EECF244321}">
                <p14:modId xmlns:p14="http://schemas.microsoft.com/office/powerpoint/2010/main" val="2565894232"/>
              </p:ext>
            </p:extLst>
          </p:nvPr>
        </p:nvGraphicFramePr>
        <p:xfrm>
          <a:off x="6440637" y="2205335"/>
          <a:ext cx="5318000" cy="1196786"/>
        </p:xfrm>
        <a:graphic>
          <a:graphicData uri="http://schemas.openxmlformats.org/drawingml/2006/table">
            <a:tbl>
              <a:tblPr/>
              <a:tblGrid>
                <a:gridCol w="1493405">
                  <a:extLst>
                    <a:ext uri="{9D8B030D-6E8A-4147-A177-3AD203B41FA5}">
                      <a16:colId xmlns:a16="http://schemas.microsoft.com/office/drawing/2014/main" val="1550830735"/>
                    </a:ext>
                  </a:extLst>
                </a:gridCol>
                <a:gridCol w="764919">
                  <a:extLst>
                    <a:ext uri="{9D8B030D-6E8A-4147-A177-3AD203B41FA5}">
                      <a16:colId xmlns:a16="http://schemas.microsoft.com/office/drawing/2014/main" val="3388628044"/>
                    </a:ext>
                  </a:extLst>
                </a:gridCol>
                <a:gridCol w="764919">
                  <a:extLst>
                    <a:ext uri="{9D8B030D-6E8A-4147-A177-3AD203B41FA5}">
                      <a16:colId xmlns:a16="http://schemas.microsoft.com/office/drawing/2014/main" val="1224761070"/>
                    </a:ext>
                  </a:extLst>
                </a:gridCol>
                <a:gridCol w="764919">
                  <a:extLst>
                    <a:ext uri="{9D8B030D-6E8A-4147-A177-3AD203B41FA5}">
                      <a16:colId xmlns:a16="http://schemas.microsoft.com/office/drawing/2014/main" val="3652655283"/>
                    </a:ext>
                  </a:extLst>
                </a:gridCol>
                <a:gridCol w="764919">
                  <a:extLst>
                    <a:ext uri="{9D8B030D-6E8A-4147-A177-3AD203B41FA5}">
                      <a16:colId xmlns:a16="http://schemas.microsoft.com/office/drawing/2014/main" val="1839588099"/>
                    </a:ext>
                  </a:extLst>
                </a:gridCol>
                <a:gridCol w="764919">
                  <a:extLst>
                    <a:ext uri="{9D8B030D-6E8A-4147-A177-3AD203B41FA5}">
                      <a16:colId xmlns:a16="http://schemas.microsoft.com/office/drawing/2014/main" val="805684515"/>
                    </a:ext>
                  </a:extLst>
                </a:gridCol>
              </a:tblGrid>
              <a:tr h="414254">
                <a:tc>
                  <a:txBody>
                    <a:bodyPr/>
                    <a:lstStyle/>
                    <a:p>
                      <a:pPr algn="ctr" fontAlgn="b"/>
                      <a:r>
                        <a:rPr lang="en-US" sz="1100" b="1" i="0" u="none" strike="noStrike">
                          <a:solidFill>
                            <a:schemeClr val="bg1"/>
                          </a:solidFill>
                          <a:effectLst/>
                          <a:latin typeface="Calibri" panose="020F0502020204030204" pitchFamily="34" charset="0"/>
                        </a:rPr>
                        <a:t>Upper Bumper </a:t>
                      </a:r>
                    </a:p>
                    <a:p>
                      <a:pPr algn="ctr" fontAlgn="b"/>
                      <a:r>
                        <a:rPr lang="en-US" sz="1100" b="1" i="0" u="none" strike="noStrike">
                          <a:solidFill>
                            <a:schemeClr val="bg1"/>
                          </a:solidFill>
                          <a:effectLst/>
                          <a:latin typeface="Calibri" panose="020F0502020204030204" pitchFamily="34" charset="0"/>
                        </a:rPr>
                        <a:t>Expansion</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sth11</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sth13</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sth7</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sth4</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sth5</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2243894"/>
                  </a:ext>
                </a:extLst>
              </a:tr>
              <a:tr h="391266">
                <a:tc>
                  <a:txBody>
                    <a:bodyPr/>
                    <a:lstStyle/>
                    <a:p>
                      <a:pPr algn="ctr" fontAlgn="b"/>
                      <a:r>
                        <a:rPr lang="en-US" sz="1100" b="1" i="0" u="none" strike="noStrike">
                          <a:solidFill>
                            <a:srgbClr val="000000"/>
                          </a:solidFill>
                          <a:effectLst/>
                          <a:latin typeface="Calibri" panose="020F0502020204030204" pitchFamily="34" charset="0"/>
                        </a:rPr>
                        <a:t>72.78 (Min) </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0.380</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0.252</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0.216</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0.200</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0.210</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65214619"/>
                  </a:ext>
                </a:extLst>
              </a:tr>
              <a:tr h="391266">
                <a:tc>
                  <a:txBody>
                    <a:bodyPr/>
                    <a:lstStyle/>
                    <a:p>
                      <a:pPr algn="ctr" fontAlgn="b"/>
                      <a:r>
                        <a:rPr lang="en-US" sz="1100" b="1" i="0" u="none" strike="noStrike">
                          <a:solidFill>
                            <a:srgbClr val="000000"/>
                          </a:solidFill>
                          <a:effectLst/>
                          <a:latin typeface="Calibri" panose="020F0502020204030204" pitchFamily="34" charset="0"/>
                        </a:rPr>
                        <a:t>158.89 (Max)</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0.344</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0.252</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0.299</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0.281</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0.287</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08307336"/>
                  </a:ext>
                </a:extLst>
              </a:tr>
            </a:tbl>
          </a:graphicData>
        </a:graphic>
      </p:graphicFrame>
      <p:sp>
        <p:nvSpPr>
          <p:cNvPr id="14" name="Rectangle 13">
            <a:extLst>
              <a:ext uri="{FF2B5EF4-FFF2-40B4-BE49-F238E27FC236}">
                <a16:creationId xmlns:a16="http://schemas.microsoft.com/office/drawing/2014/main" id="{306E6324-4FD1-453A-413D-14AD373BA2F8}"/>
              </a:ext>
            </a:extLst>
          </p:cNvPr>
          <p:cNvSpPr/>
          <p:nvPr/>
        </p:nvSpPr>
        <p:spPr>
          <a:xfrm>
            <a:off x="6324422" y="1813700"/>
            <a:ext cx="5424979" cy="276999"/>
          </a:xfrm>
          <a:prstGeom prst="rect">
            <a:avLst/>
          </a:prstGeom>
          <a:no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chemeClr val="accent1">
                    <a:lumMod val="75000"/>
                  </a:schemeClr>
                </a:solidFill>
              </a:rPr>
              <a:t>Based on the data provided, minimum and maximum upper bumper expansion are:</a:t>
            </a:r>
          </a:p>
        </p:txBody>
      </p:sp>
      <p:sp>
        <p:nvSpPr>
          <p:cNvPr id="16" name="Rectangle 15">
            <a:extLst>
              <a:ext uri="{FF2B5EF4-FFF2-40B4-BE49-F238E27FC236}">
                <a16:creationId xmlns:a16="http://schemas.microsoft.com/office/drawing/2014/main" id="{B1A454F7-70E9-50B1-AD37-A994A05E6CDB}"/>
              </a:ext>
            </a:extLst>
          </p:cNvPr>
          <p:cNvSpPr/>
          <p:nvPr/>
        </p:nvSpPr>
        <p:spPr>
          <a:xfrm>
            <a:off x="6334876" y="3631371"/>
            <a:ext cx="5424979" cy="276999"/>
          </a:xfrm>
          <a:prstGeom prst="rect">
            <a:avLst/>
          </a:prstGeom>
          <a:no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chemeClr val="accent1">
                    <a:lumMod val="75000"/>
                  </a:schemeClr>
                </a:solidFill>
              </a:rPr>
              <a:t>Using our </a:t>
            </a:r>
            <a:r>
              <a:rPr lang="en-US" sz="1200" b="1">
                <a:solidFill>
                  <a:schemeClr val="accent1">
                    <a:lumMod val="75000"/>
                  </a:schemeClr>
                </a:solidFill>
              </a:rPr>
              <a:t>What-If analysis </a:t>
            </a:r>
            <a:r>
              <a:rPr lang="en-US" sz="1200">
                <a:solidFill>
                  <a:schemeClr val="accent1">
                    <a:lumMod val="75000"/>
                  </a:schemeClr>
                </a:solidFill>
              </a:rPr>
              <a:t>setup, we can forecast the upper bumper expansion based on the input values for sth1 to sth15.</a:t>
            </a:r>
          </a:p>
        </p:txBody>
      </p:sp>
      <p:sp>
        <p:nvSpPr>
          <p:cNvPr id="32" name="Speech Bubble: Rectangle 31">
            <a:extLst>
              <a:ext uri="{FF2B5EF4-FFF2-40B4-BE49-F238E27FC236}">
                <a16:creationId xmlns:a16="http://schemas.microsoft.com/office/drawing/2014/main" id="{05D78E95-9FF5-74DD-103C-ADE3A7F9B079}"/>
              </a:ext>
            </a:extLst>
          </p:cNvPr>
          <p:cNvSpPr/>
          <p:nvPr/>
        </p:nvSpPr>
        <p:spPr>
          <a:xfrm>
            <a:off x="6424465" y="4304091"/>
            <a:ext cx="5334170" cy="929474"/>
          </a:xfrm>
          <a:prstGeom prst="wedgeRectCallout">
            <a:avLst>
              <a:gd name="adj1" fmla="val 33967"/>
              <a:gd name="adj2" fmla="val 17817"/>
            </a:avLst>
          </a:prstGeom>
          <a:solidFill>
            <a:schemeClr val="accent4">
              <a:lumMod val="20000"/>
              <a:lumOff val="80000"/>
            </a:schemeClr>
          </a:solidFill>
          <a:ln>
            <a:solidFill>
              <a:srgbClr val="B8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US" sz="1100">
                <a:solidFill>
                  <a:srgbClr val="C00000"/>
                </a:solidFill>
              </a:rPr>
              <a:t>The predicted values from our </a:t>
            </a:r>
            <a:r>
              <a:rPr lang="en-US" sz="1100" b="1">
                <a:solidFill>
                  <a:srgbClr val="C00000"/>
                </a:solidFill>
              </a:rPr>
              <a:t>What-If Analysis </a:t>
            </a:r>
            <a:r>
              <a:rPr lang="en-US" sz="1100">
                <a:solidFill>
                  <a:srgbClr val="C00000"/>
                </a:solidFill>
              </a:rPr>
              <a:t>setup closely match the actual values, demonstrating that the model performs exceptionally well in </a:t>
            </a:r>
            <a:r>
              <a:rPr lang="en-US" sz="1100" b="1">
                <a:solidFill>
                  <a:srgbClr val="C00000"/>
                </a:solidFill>
              </a:rPr>
              <a:t>forecasting Upper Bumper Expansion</a:t>
            </a:r>
            <a:r>
              <a:rPr lang="en-US" sz="1100">
                <a:solidFill>
                  <a:srgbClr val="C00000"/>
                </a:solidFill>
              </a:rPr>
              <a:t>. Therefore, we recommend utilizing the What-If Analysis setup to automate the prediction process in this case.</a:t>
            </a:r>
          </a:p>
        </p:txBody>
      </p:sp>
      <p:pic>
        <p:nvPicPr>
          <p:cNvPr id="11" name="Picture 10">
            <a:extLst>
              <a:ext uri="{FF2B5EF4-FFF2-40B4-BE49-F238E27FC236}">
                <a16:creationId xmlns:a16="http://schemas.microsoft.com/office/drawing/2014/main" id="{FE0FD73C-2B71-3875-ED4F-A2CBB3463253}"/>
              </a:ext>
            </a:extLst>
          </p:cNvPr>
          <p:cNvPicPr>
            <a:picLocks noChangeAspect="1"/>
          </p:cNvPicPr>
          <p:nvPr/>
        </p:nvPicPr>
        <p:blipFill>
          <a:blip r:embed="rId3"/>
          <a:stretch>
            <a:fillRect/>
          </a:stretch>
        </p:blipFill>
        <p:spPr>
          <a:xfrm>
            <a:off x="469936" y="1926182"/>
            <a:ext cx="5067645" cy="2507193"/>
          </a:xfrm>
          <a:prstGeom prst="rect">
            <a:avLst/>
          </a:prstGeom>
        </p:spPr>
      </p:pic>
      <p:sp>
        <p:nvSpPr>
          <p:cNvPr id="4" name="Rectangle: Rounded Corners 19">
            <a:extLst>
              <a:ext uri="{FF2B5EF4-FFF2-40B4-BE49-F238E27FC236}">
                <a16:creationId xmlns:a16="http://schemas.microsoft.com/office/drawing/2014/main" id="{C2554E61-28FA-C4F3-3931-B8D14946CB40}"/>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a:solidFill>
                  <a:schemeClr val="bg1"/>
                </a:solidFill>
              </a:rPr>
              <a:t>Empty Top Load – AXL 20.5g</a:t>
            </a:r>
          </a:p>
        </p:txBody>
      </p:sp>
    </p:spTree>
    <p:extLst>
      <p:ext uri="{BB962C8B-B14F-4D97-AF65-F5344CB8AC3E}">
        <p14:creationId xmlns:p14="http://schemas.microsoft.com/office/powerpoint/2010/main" val="2981025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15100-111A-5797-ED7F-43E49127F093}"/>
            </a:ext>
          </a:extLst>
        </p:cNvPr>
        <p:cNvGrpSpPr/>
        <p:nvPr/>
      </p:nvGrpSpPr>
      <p:grpSpPr>
        <a:xfrm>
          <a:off x="0" y="0"/>
          <a:ext cx="0" cy="0"/>
          <a:chOff x="0" y="0"/>
          <a:chExt cx="0" cy="0"/>
        </a:xfrm>
      </p:grpSpPr>
      <p:pic>
        <p:nvPicPr>
          <p:cNvPr id="31" name="Picture 30">
            <a:extLst>
              <a:ext uri="{FF2B5EF4-FFF2-40B4-BE49-F238E27FC236}">
                <a16:creationId xmlns:a16="http://schemas.microsoft.com/office/drawing/2014/main" id="{6A0C1AA3-805C-E098-F73C-BE5B74DA9148}"/>
              </a:ext>
            </a:extLst>
          </p:cNvPr>
          <p:cNvPicPr>
            <a:picLocks noChangeAspect="1"/>
          </p:cNvPicPr>
          <p:nvPr/>
        </p:nvPicPr>
        <p:blipFill>
          <a:blip r:embed="rId3"/>
          <a:srcRect l="-82" t="13064" b="214"/>
          <a:stretch/>
        </p:blipFill>
        <p:spPr>
          <a:xfrm>
            <a:off x="485153" y="3045852"/>
            <a:ext cx="5011661" cy="3479357"/>
          </a:xfrm>
          <a:prstGeom prst="rect">
            <a:avLst/>
          </a:prstGeom>
        </p:spPr>
      </p:pic>
      <p:sp>
        <p:nvSpPr>
          <p:cNvPr id="2" name="Title 1">
            <a:extLst>
              <a:ext uri="{FF2B5EF4-FFF2-40B4-BE49-F238E27FC236}">
                <a16:creationId xmlns:a16="http://schemas.microsoft.com/office/drawing/2014/main" id="{352CD250-3F18-22E4-4642-A92F4D5BC4FF}"/>
              </a:ext>
            </a:extLst>
          </p:cNvPr>
          <p:cNvSpPr>
            <a:spLocks noGrp="1"/>
          </p:cNvSpPr>
          <p:nvPr>
            <p:ph type="title"/>
          </p:nvPr>
        </p:nvSpPr>
        <p:spPr>
          <a:xfrm>
            <a:off x="362309" y="165067"/>
            <a:ext cx="11478709" cy="712735"/>
          </a:xfrm>
        </p:spPr>
        <p:txBody>
          <a:bodyPr>
            <a:normAutofit/>
          </a:bodyPr>
          <a:lstStyle/>
          <a:p>
            <a:r>
              <a:rPr lang="en-US" sz="1900" b="1">
                <a:solidFill>
                  <a:srgbClr val="2F5597"/>
                </a:solidFill>
                <a:latin typeface="Arial Black"/>
                <a:ea typeface="+mj-lt"/>
                <a:cs typeface="+mj-lt"/>
              </a:rPr>
              <a:t>For Burst Expansion, Lasso Regression emerged as the best-performing model and was selected as the baseline for further modeling.</a:t>
            </a:r>
            <a:endParaRPr lang="en-US"/>
          </a:p>
        </p:txBody>
      </p:sp>
      <p:sp>
        <p:nvSpPr>
          <p:cNvPr id="34" name="Slide Number Placeholder 3">
            <a:extLst>
              <a:ext uri="{FF2B5EF4-FFF2-40B4-BE49-F238E27FC236}">
                <a16:creationId xmlns:a16="http://schemas.microsoft.com/office/drawing/2014/main" id="{9C26F43C-A7BD-DF1D-7973-C25865A86D5F}"/>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28</a:t>
            </a:fld>
            <a:endParaRPr lang="uk-UA" sz="1100">
              <a:latin typeface="Arial" panose="020B0604020202020204"/>
            </a:endParaRPr>
          </a:p>
        </p:txBody>
      </p:sp>
      <p:sp>
        <p:nvSpPr>
          <p:cNvPr id="6" name="Rectangle 5">
            <a:extLst>
              <a:ext uri="{FF2B5EF4-FFF2-40B4-BE49-F238E27FC236}">
                <a16:creationId xmlns:a16="http://schemas.microsoft.com/office/drawing/2014/main" id="{A5052F7B-5207-A296-F4B7-10064D45FD2D}"/>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accent1">
                    <a:lumMod val="75000"/>
                  </a:schemeClr>
                </a:solidFill>
                <a:latin typeface="Arial"/>
                <a:ea typeface="+mn-lt"/>
                <a:cs typeface="+mn-lt"/>
              </a:rPr>
              <a:t>Initial models suffered from overfitting, with Linear Regression performing poorly until interaction terms and hyperparameter tuning improved results, while Lasso regression captured non-linear relationships effectively using polynomial features and regularization</a:t>
            </a:r>
            <a:endParaRPr lang="en-US">
              <a:solidFill>
                <a:schemeClr val="accent1">
                  <a:lumMod val="75000"/>
                </a:schemeClr>
              </a:solidFill>
              <a:latin typeface="Arial"/>
            </a:endParaRPr>
          </a:p>
        </p:txBody>
      </p:sp>
      <p:sp>
        <p:nvSpPr>
          <p:cNvPr id="3" name="Rectangle: Rounded Corners 19">
            <a:extLst>
              <a:ext uri="{FF2B5EF4-FFF2-40B4-BE49-F238E27FC236}">
                <a16:creationId xmlns:a16="http://schemas.microsoft.com/office/drawing/2014/main" id="{25BED061-52EE-4C25-A769-EFF91D57DD29}"/>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900" b="1">
                <a:solidFill>
                  <a:schemeClr val="bg1"/>
                </a:solidFill>
              </a:rPr>
              <a:t>Burst Expansion</a:t>
            </a:r>
            <a:endParaRPr lang="en-US"/>
          </a:p>
        </p:txBody>
      </p:sp>
      <p:sp>
        <p:nvSpPr>
          <p:cNvPr id="38" name="Footer Placeholder 2">
            <a:extLst>
              <a:ext uri="{FF2B5EF4-FFF2-40B4-BE49-F238E27FC236}">
                <a16:creationId xmlns:a16="http://schemas.microsoft.com/office/drawing/2014/main" id="{B44DA97D-B604-1845-1D5E-5DE22C0CB1F4}"/>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1: </a:t>
            </a:r>
            <a:r>
              <a:rPr lang="en-US" sz="900">
                <a:cs typeface="Arial" pitchFamily="34" charset="0"/>
              </a:rPr>
              <a:t>Correlation &gt; |0.6| is considered as high correlation in our analysis.</a:t>
            </a:r>
          </a:p>
        </p:txBody>
      </p:sp>
      <p:sp>
        <p:nvSpPr>
          <p:cNvPr id="5" name="Content Placeholder 4">
            <a:extLst>
              <a:ext uri="{FF2B5EF4-FFF2-40B4-BE49-F238E27FC236}">
                <a16:creationId xmlns:a16="http://schemas.microsoft.com/office/drawing/2014/main" id="{2080EF6E-A18D-2391-8B57-18897B76668E}"/>
              </a:ext>
            </a:extLst>
          </p:cNvPr>
          <p:cNvSpPr>
            <a:spLocks noGrp="1"/>
          </p:cNvSpPr>
          <p:nvPr>
            <p:ph idx="1"/>
          </p:nvPr>
        </p:nvSpPr>
        <p:spPr>
          <a:xfrm flipH="1" flipV="1">
            <a:off x="11353800" y="6176962"/>
            <a:ext cx="1712976" cy="1229677"/>
          </a:xfrm>
        </p:spPr>
        <p:txBody>
          <a:bodyPr/>
          <a:lstStyle/>
          <a:p>
            <a:endParaRPr lang="en-US"/>
          </a:p>
          <a:p>
            <a:endParaRPr lang="en-US"/>
          </a:p>
        </p:txBody>
      </p:sp>
      <p:graphicFrame>
        <p:nvGraphicFramePr>
          <p:cNvPr id="8" name="Table 7">
            <a:extLst>
              <a:ext uri="{FF2B5EF4-FFF2-40B4-BE49-F238E27FC236}">
                <a16:creationId xmlns:a16="http://schemas.microsoft.com/office/drawing/2014/main" id="{0075E5B9-0402-E91C-4252-71C3983718F0}"/>
              </a:ext>
            </a:extLst>
          </p:cNvPr>
          <p:cNvGraphicFramePr>
            <a:graphicFrameLocks noGrp="1"/>
          </p:cNvGraphicFramePr>
          <p:nvPr>
            <p:extLst>
              <p:ext uri="{D42A27DB-BD31-4B8C-83A1-F6EECF244321}">
                <p14:modId xmlns:p14="http://schemas.microsoft.com/office/powerpoint/2010/main" val="65813318"/>
              </p:ext>
            </p:extLst>
          </p:nvPr>
        </p:nvGraphicFramePr>
        <p:xfrm>
          <a:off x="487273" y="1793210"/>
          <a:ext cx="5313758" cy="548640"/>
        </p:xfrm>
        <a:graphic>
          <a:graphicData uri="http://schemas.openxmlformats.org/drawingml/2006/table">
            <a:tbl>
              <a:tblPr firstRow="1" bandRow="1">
                <a:tableStyleId>{5C22544A-7EE6-4342-B048-85BDC9FD1C3A}</a:tableStyleId>
              </a:tblPr>
              <a:tblGrid>
                <a:gridCol w="1243524">
                  <a:extLst>
                    <a:ext uri="{9D8B030D-6E8A-4147-A177-3AD203B41FA5}">
                      <a16:colId xmlns:a16="http://schemas.microsoft.com/office/drawing/2014/main" val="765089991"/>
                    </a:ext>
                  </a:extLst>
                </a:gridCol>
                <a:gridCol w="4070234">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sth1, sth2, sth3…….. sth15 </a:t>
                      </a:r>
                      <a:r>
                        <a:rPr lang="en-US" sz="1100" b="0">
                          <a:solidFill>
                            <a:schemeClr val="accent1">
                              <a:lumMod val="50000"/>
                            </a:schemeClr>
                          </a:solidFill>
                        </a:rPr>
                        <a:t>(Section Thicknesses)</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pPr lvl="0">
                        <a:buNone/>
                      </a:pPr>
                      <a:r>
                        <a:rPr lang="en-US" sz="1100" b="1" i="0" u="none" strike="noStrike" baseline="0" noProof="0">
                          <a:solidFill>
                            <a:srgbClr val="203864"/>
                          </a:solidFill>
                          <a:latin typeface="Calibri"/>
                        </a:rPr>
                        <a:t>Burst Expansion</a:t>
                      </a:r>
                      <a:endParaRPr lang="en-US"/>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13" name="TextBox 12">
            <a:extLst>
              <a:ext uri="{FF2B5EF4-FFF2-40B4-BE49-F238E27FC236}">
                <a16:creationId xmlns:a16="http://schemas.microsoft.com/office/drawing/2014/main" id="{FD377346-FAAE-71F6-8CE8-9DD112C50AF1}"/>
              </a:ext>
            </a:extLst>
          </p:cNvPr>
          <p:cNvSpPr txBox="1"/>
          <p:nvPr/>
        </p:nvSpPr>
        <p:spPr>
          <a:xfrm>
            <a:off x="391804" y="1440924"/>
            <a:ext cx="3458708" cy="276999"/>
          </a:xfrm>
          <a:prstGeom prst="rect">
            <a:avLst/>
          </a:prstGeom>
          <a:noFill/>
        </p:spPr>
        <p:txBody>
          <a:bodyPr wrap="square">
            <a:spAutoFit/>
          </a:bodyPr>
          <a:lstStyle/>
          <a:p>
            <a:r>
              <a:rPr lang="en-US" sz="1200" u="sng">
                <a:solidFill>
                  <a:schemeClr val="tx1">
                    <a:lumMod val="65000"/>
                    <a:lumOff val="35000"/>
                  </a:schemeClr>
                </a:solidFill>
              </a:rPr>
              <a:t>1. Model Input &amp; Target Variables</a:t>
            </a:r>
          </a:p>
        </p:txBody>
      </p:sp>
      <p:sp>
        <p:nvSpPr>
          <p:cNvPr id="4" name="TextBox 3">
            <a:extLst>
              <a:ext uri="{FF2B5EF4-FFF2-40B4-BE49-F238E27FC236}">
                <a16:creationId xmlns:a16="http://schemas.microsoft.com/office/drawing/2014/main" id="{B2960CA8-1BC4-B41E-A9A0-F483F7126C64}"/>
              </a:ext>
            </a:extLst>
          </p:cNvPr>
          <p:cNvSpPr txBox="1"/>
          <p:nvPr/>
        </p:nvSpPr>
        <p:spPr>
          <a:xfrm>
            <a:off x="487273" y="2580372"/>
            <a:ext cx="4029864" cy="276999"/>
          </a:xfrm>
          <a:prstGeom prst="rect">
            <a:avLst/>
          </a:prstGeom>
          <a:noFill/>
        </p:spPr>
        <p:txBody>
          <a:bodyPr wrap="square">
            <a:spAutoFit/>
          </a:bodyPr>
          <a:lstStyle/>
          <a:p>
            <a:r>
              <a:rPr lang="en-US" sz="1200" u="sng">
                <a:solidFill>
                  <a:schemeClr val="tx1">
                    <a:lumMod val="65000"/>
                    <a:lumOff val="35000"/>
                  </a:schemeClr>
                </a:solidFill>
              </a:rPr>
              <a:t>2. Correlation b/w Input &amp; Target Variable</a:t>
            </a:r>
          </a:p>
        </p:txBody>
      </p:sp>
      <p:sp>
        <p:nvSpPr>
          <p:cNvPr id="20" name="Rectangle 19">
            <a:extLst>
              <a:ext uri="{FF2B5EF4-FFF2-40B4-BE49-F238E27FC236}">
                <a16:creationId xmlns:a16="http://schemas.microsoft.com/office/drawing/2014/main" id="{5BE97C15-B53B-637D-5323-D4484889D26A}"/>
              </a:ext>
            </a:extLst>
          </p:cNvPr>
          <p:cNvSpPr/>
          <p:nvPr/>
        </p:nvSpPr>
        <p:spPr>
          <a:xfrm>
            <a:off x="1034241" y="4328319"/>
            <a:ext cx="2965986" cy="1127059"/>
          </a:xfrm>
          <a:prstGeom prst="rect">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31EA843-DBC0-85FD-BF1E-CADC2BB7F39B}"/>
              </a:ext>
            </a:extLst>
          </p:cNvPr>
          <p:cNvCxnSpPr/>
          <p:nvPr/>
        </p:nvCxnSpPr>
        <p:spPr>
          <a:xfrm>
            <a:off x="6096000" y="2071497"/>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CB435AB-5D97-A5D0-53B6-D25A0B8FB6D2}"/>
              </a:ext>
            </a:extLst>
          </p:cNvPr>
          <p:cNvSpPr/>
          <p:nvPr/>
        </p:nvSpPr>
        <p:spPr>
          <a:xfrm>
            <a:off x="3992757" y="4316518"/>
            <a:ext cx="1406550" cy="1133303"/>
          </a:xfrm>
          <a:prstGeom prst="rect">
            <a:avLst/>
          </a:prstGeom>
          <a:solidFill>
            <a:schemeClr val="accent6">
              <a:lumMod val="20000"/>
              <a:lumOff val="80000"/>
            </a:schemeClr>
          </a:solidFill>
          <a:ln>
            <a:solidFill>
              <a:schemeClr val="accent5">
                <a:lumMod val="40000"/>
                <a:lumOff val="6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b="1">
                <a:solidFill>
                  <a:schemeClr val="accent6">
                    <a:lumMod val="75000"/>
                  </a:schemeClr>
                </a:solidFill>
              </a:rPr>
              <a:t>Sth4 to Sth8 has high correlation with Burst Expansion.</a:t>
            </a:r>
          </a:p>
        </p:txBody>
      </p:sp>
      <p:sp>
        <p:nvSpPr>
          <p:cNvPr id="10" name="TextBox 9">
            <a:extLst>
              <a:ext uri="{FF2B5EF4-FFF2-40B4-BE49-F238E27FC236}">
                <a16:creationId xmlns:a16="http://schemas.microsoft.com/office/drawing/2014/main" id="{5C9BF1D6-9EFB-E95C-3BD8-D565D80901AD}"/>
              </a:ext>
            </a:extLst>
          </p:cNvPr>
          <p:cNvSpPr txBox="1"/>
          <p:nvPr/>
        </p:nvSpPr>
        <p:spPr>
          <a:xfrm>
            <a:off x="6492735" y="1593324"/>
            <a:ext cx="3458708" cy="276999"/>
          </a:xfrm>
          <a:prstGeom prst="rect">
            <a:avLst/>
          </a:prstGeom>
          <a:noFill/>
        </p:spPr>
        <p:txBody>
          <a:bodyPr wrap="square">
            <a:spAutoFit/>
          </a:bodyPr>
          <a:lstStyle/>
          <a:p>
            <a:r>
              <a:rPr lang="en-US" sz="1200" u="sng">
                <a:solidFill>
                  <a:schemeClr val="tx1">
                    <a:lumMod val="65000"/>
                    <a:lumOff val="35000"/>
                  </a:schemeClr>
                </a:solidFill>
              </a:rPr>
              <a:t>3. Modeling Results</a:t>
            </a:r>
          </a:p>
        </p:txBody>
      </p:sp>
      <p:sp>
        <p:nvSpPr>
          <p:cNvPr id="12" name="TextBox 11">
            <a:extLst>
              <a:ext uri="{FF2B5EF4-FFF2-40B4-BE49-F238E27FC236}">
                <a16:creationId xmlns:a16="http://schemas.microsoft.com/office/drawing/2014/main" id="{B1E5859E-DFDA-6F87-1AFB-294701C26DF4}"/>
              </a:ext>
            </a:extLst>
          </p:cNvPr>
          <p:cNvSpPr txBox="1"/>
          <p:nvPr/>
        </p:nvSpPr>
        <p:spPr>
          <a:xfrm>
            <a:off x="6476690" y="1877712"/>
            <a:ext cx="2543024" cy="276999"/>
          </a:xfrm>
          <a:prstGeom prst="rect">
            <a:avLst/>
          </a:prstGeom>
          <a:noFill/>
        </p:spPr>
        <p:txBody>
          <a:bodyPr wrap="square">
            <a:spAutoFit/>
          </a:bodyPr>
          <a:lstStyle/>
          <a:p>
            <a:r>
              <a:rPr lang="en-US" sz="1200" u="sng">
                <a:solidFill>
                  <a:schemeClr val="tx1">
                    <a:lumMod val="65000"/>
                    <a:lumOff val="35000"/>
                  </a:schemeClr>
                </a:solidFill>
              </a:rPr>
              <a:t>Step 3.1: Baseline Model Results</a:t>
            </a:r>
          </a:p>
        </p:txBody>
      </p:sp>
      <p:sp>
        <p:nvSpPr>
          <p:cNvPr id="15" name="TextBox 14">
            <a:extLst>
              <a:ext uri="{FF2B5EF4-FFF2-40B4-BE49-F238E27FC236}">
                <a16:creationId xmlns:a16="http://schemas.microsoft.com/office/drawing/2014/main" id="{78B79BF0-A6C5-B764-8567-D0317875F4DC}"/>
              </a:ext>
            </a:extLst>
          </p:cNvPr>
          <p:cNvSpPr txBox="1"/>
          <p:nvPr/>
        </p:nvSpPr>
        <p:spPr>
          <a:xfrm>
            <a:off x="9912861" y="1887811"/>
            <a:ext cx="1332416" cy="246221"/>
          </a:xfrm>
          <a:prstGeom prst="rect">
            <a:avLst/>
          </a:prstGeom>
          <a:noFill/>
        </p:spPr>
        <p:txBody>
          <a:bodyPr wrap="none" rtlCol="0">
            <a:spAutoFit/>
          </a:bodyPr>
          <a:lstStyle/>
          <a:p>
            <a:r>
              <a:rPr lang="en-US" sz="1000">
                <a:solidFill>
                  <a:schemeClr val="tx1">
                    <a:lumMod val="65000"/>
                    <a:lumOff val="35000"/>
                  </a:schemeClr>
                </a:solidFill>
              </a:rPr>
              <a:t>80:20 Train-Test Split</a:t>
            </a:r>
            <a:r>
              <a:rPr lang="en-US" sz="1000" baseline="30000">
                <a:solidFill>
                  <a:schemeClr val="tx1">
                    <a:lumMod val="65000"/>
                    <a:lumOff val="35000"/>
                  </a:schemeClr>
                </a:solidFill>
              </a:rPr>
              <a:t>1</a:t>
            </a:r>
            <a:endParaRPr lang="en-US" sz="1000">
              <a:solidFill>
                <a:schemeClr val="tx1">
                  <a:lumMod val="65000"/>
                  <a:lumOff val="35000"/>
                </a:schemeClr>
              </a:solidFill>
            </a:endParaRPr>
          </a:p>
        </p:txBody>
      </p:sp>
      <p:graphicFrame>
        <p:nvGraphicFramePr>
          <p:cNvPr id="17" name="Table 16">
            <a:extLst>
              <a:ext uri="{FF2B5EF4-FFF2-40B4-BE49-F238E27FC236}">
                <a16:creationId xmlns:a16="http://schemas.microsoft.com/office/drawing/2014/main" id="{5C1AAF86-056B-6CE0-81CE-CF1D056AFAEC}"/>
              </a:ext>
            </a:extLst>
          </p:cNvPr>
          <p:cNvGraphicFramePr>
            <a:graphicFrameLocks noGrp="1"/>
          </p:cNvGraphicFramePr>
          <p:nvPr>
            <p:extLst>
              <p:ext uri="{D42A27DB-BD31-4B8C-83A1-F6EECF244321}">
                <p14:modId xmlns:p14="http://schemas.microsoft.com/office/powerpoint/2010/main" val="1397746173"/>
              </p:ext>
            </p:extLst>
          </p:nvPr>
        </p:nvGraphicFramePr>
        <p:xfrm>
          <a:off x="6566941" y="2159319"/>
          <a:ext cx="5137782" cy="1144835"/>
        </p:xfrm>
        <a:graphic>
          <a:graphicData uri="http://schemas.openxmlformats.org/drawingml/2006/table">
            <a:tbl>
              <a:tblPr firstRow="1" bandRow="1"/>
              <a:tblGrid>
                <a:gridCol w="1833310">
                  <a:extLst>
                    <a:ext uri="{9D8B030D-6E8A-4147-A177-3AD203B41FA5}">
                      <a16:colId xmlns:a16="http://schemas.microsoft.com/office/drawing/2014/main" val="906174143"/>
                    </a:ext>
                  </a:extLst>
                </a:gridCol>
                <a:gridCol w="1652236">
                  <a:extLst>
                    <a:ext uri="{9D8B030D-6E8A-4147-A177-3AD203B41FA5}">
                      <a16:colId xmlns:a16="http://schemas.microsoft.com/office/drawing/2014/main" val="1956164055"/>
                    </a:ext>
                  </a:extLst>
                </a:gridCol>
                <a:gridCol w="1652236">
                  <a:extLst>
                    <a:ext uri="{9D8B030D-6E8A-4147-A177-3AD203B41FA5}">
                      <a16:colId xmlns:a16="http://schemas.microsoft.com/office/drawing/2014/main" val="2521395758"/>
                    </a:ext>
                  </a:extLst>
                </a:gridCol>
              </a:tblGrid>
              <a:tr h="292865">
                <a:tc>
                  <a:txBody>
                    <a:bodyPr/>
                    <a:lstStyle/>
                    <a:p>
                      <a:pPr algn="ctr" rtl="0" fontAlgn="ctr"/>
                      <a:r>
                        <a:rPr lang="en-US" sz="1200" b="1" i="0" u="none" strike="noStrike">
                          <a:solidFill>
                            <a:srgbClr val="FFFFFF"/>
                          </a:solidFill>
                          <a:effectLst/>
                          <a:latin typeface="Calibri"/>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extLst>
                  <a:ext uri="{0D108BD9-81ED-4DB2-BD59-A6C34878D82A}">
                    <a16:rowId xmlns:a16="http://schemas.microsoft.com/office/drawing/2014/main" val="3448395652"/>
                  </a:ext>
                </a:extLst>
              </a:tr>
              <a:tr h="283990">
                <a:tc>
                  <a:txBody>
                    <a:bodyPr/>
                    <a:lstStyle/>
                    <a:p>
                      <a:pPr lvl="0" algn="l">
                        <a:buNone/>
                      </a:pPr>
                      <a:r>
                        <a:rPr lang="en-US" sz="1200" b="0" i="0" u="none" strike="noStrike" noProof="0">
                          <a:solidFill>
                            <a:srgbClr val="000000"/>
                          </a:solidFill>
                          <a:effectLst/>
                          <a:latin typeface="Calibri"/>
                        </a:rPr>
                        <a:t>CatBoost</a:t>
                      </a:r>
                      <a:endParaRPr lang="en-US" sz="1200" b="0" i="0" u="none" strike="noStrike" err="1">
                        <a:solidFill>
                          <a:srgbClr val="000000"/>
                        </a:solidFill>
                        <a:effectLst/>
                        <a:latin typeface="Calibri" panose="020F0502020204030204" pitchFamily="34" charset="0"/>
                      </a:endParaRPr>
                    </a:p>
                  </a:txBody>
                  <a:tcPr marL="76200" marR="6350" marT="6350" marB="0" anchor="ctr">
                    <a:lnL w="38100" cap="flat" cmpd="sng" algn="ctr">
                      <a:solidFill>
                        <a:srgbClr val="FFC000"/>
                      </a:solidFill>
                      <a:prstDash val="dash"/>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Aptos Narrow"/>
                        </a:rPr>
                        <a:t>0.99</a:t>
                      </a:r>
                      <a:endParaRPr lang="en-US" sz="1100" b="0" i="0" u="none" strike="noStrike">
                        <a:solidFill>
                          <a:srgbClr val="000000"/>
                        </a:solidFill>
                        <a:effectLst/>
                        <a:latin typeface="Aptos Narrow" panose="020B000402020202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Aptos Narrow"/>
                        </a:rPr>
                        <a:t>0.93</a:t>
                      </a:r>
                      <a:endParaRPr lang="en-US" sz="1100" b="0" i="0" u="none" strike="noStrike">
                        <a:solidFill>
                          <a:srgbClr val="000000"/>
                        </a:solidFill>
                        <a:effectLst/>
                        <a:latin typeface="Aptos Narrow" panose="020B000402020202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rgbClr val="FFC000"/>
                      </a:solidFill>
                      <a:prstDash val="dash"/>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extLst>
                  <a:ext uri="{0D108BD9-81ED-4DB2-BD59-A6C34878D82A}">
                    <a16:rowId xmlns:a16="http://schemas.microsoft.com/office/drawing/2014/main" val="1782426074"/>
                  </a:ext>
                </a:extLst>
              </a:tr>
              <a:tr h="283990">
                <a:tc>
                  <a:txBody>
                    <a:bodyPr/>
                    <a:lstStyle/>
                    <a:p>
                      <a:pPr lvl="0" algn="l">
                        <a:buNone/>
                      </a:pPr>
                      <a:r>
                        <a:rPr lang="en-US" sz="1200" b="0" i="0" u="none" strike="noStrike">
                          <a:solidFill>
                            <a:srgbClr val="000000"/>
                          </a:solidFill>
                          <a:effectLst/>
                          <a:latin typeface="Calibri"/>
                        </a:rPr>
                        <a:t>Random Forest</a:t>
                      </a:r>
                      <a:endParaRPr lang="en-US" sz="1200" b="0" i="0" u="none" strike="noStrike">
                        <a:solidFill>
                          <a:srgbClr val="000000"/>
                        </a:solidFill>
                        <a:effectLst/>
                        <a:latin typeface="Calibri" panose="020F0502020204030204" pitchFamily="34" charset="0"/>
                      </a:endParaRP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IN" sz="1100" b="0" i="0" u="none" strike="noStrike">
                          <a:solidFill>
                            <a:srgbClr val="000000"/>
                          </a:solidFill>
                          <a:effectLst/>
                          <a:latin typeface="Calibri"/>
                        </a:rPr>
                        <a:t>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a:rPr>
                        <a:t>0.91</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6098080"/>
                  </a:ext>
                </a:extLst>
              </a:tr>
              <a:tr h="283990">
                <a:tc>
                  <a:txBody>
                    <a:bodyPr/>
                    <a:lstStyle/>
                    <a:p>
                      <a:pPr lvl="0" algn="l">
                        <a:buNone/>
                      </a:pPr>
                      <a:r>
                        <a:rPr lang="en-US" sz="1200" b="0" i="0" u="none" strike="noStrike">
                          <a:solidFill>
                            <a:srgbClr val="000000"/>
                          </a:solidFill>
                          <a:effectLst/>
                          <a:latin typeface="Calibri"/>
                        </a:rPr>
                        <a:t>XGBoost</a:t>
                      </a:r>
                      <a:endParaRPr lang="en-US"/>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a:rPr>
                        <a:t>1.00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a:rPr>
                        <a:t>0.89</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1640579"/>
                  </a:ext>
                </a:extLst>
              </a:tr>
            </a:tbl>
          </a:graphicData>
        </a:graphic>
      </p:graphicFrame>
      <p:sp>
        <p:nvSpPr>
          <p:cNvPr id="24" name="TextBox 23">
            <a:extLst>
              <a:ext uri="{FF2B5EF4-FFF2-40B4-BE49-F238E27FC236}">
                <a16:creationId xmlns:a16="http://schemas.microsoft.com/office/drawing/2014/main" id="{00DF7299-FE50-2062-E84E-41C16B558C94}"/>
              </a:ext>
            </a:extLst>
          </p:cNvPr>
          <p:cNvSpPr txBox="1"/>
          <p:nvPr/>
        </p:nvSpPr>
        <p:spPr>
          <a:xfrm>
            <a:off x="6492735" y="3593150"/>
            <a:ext cx="4169579" cy="276999"/>
          </a:xfrm>
          <a:prstGeom prst="rect">
            <a:avLst/>
          </a:prstGeom>
          <a:noFill/>
        </p:spPr>
        <p:txBody>
          <a:bodyPr wrap="square">
            <a:spAutoFit/>
          </a:bodyPr>
          <a:lstStyle/>
          <a:p>
            <a:r>
              <a:rPr lang="en-US" sz="1200" u="sng">
                <a:solidFill>
                  <a:schemeClr val="tx1">
                    <a:lumMod val="65000"/>
                    <a:lumOff val="35000"/>
                  </a:schemeClr>
                </a:solidFill>
              </a:rPr>
              <a:t>Step 3.2: Modeling with Interaction Terms &amp; Parameter Tuning </a:t>
            </a:r>
          </a:p>
        </p:txBody>
      </p:sp>
      <p:graphicFrame>
        <p:nvGraphicFramePr>
          <p:cNvPr id="26" name="Table 25">
            <a:extLst>
              <a:ext uri="{FF2B5EF4-FFF2-40B4-BE49-F238E27FC236}">
                <a16:creationId xmlns:a16="http://schemas.microsoft.com/office/drawing/2014/main" id="{93B0CBC3-18AB-1CD7-6F8E-384F6E1E8D4B}"/>
              </a:ext>
            </a:extLst>
          </p:cNvPr>
          <p:cNvGraphicFramePr>
            <a:graphicFrameLocks noGrp="1"/>
          </p:cNvGraphicFramePr>
          <p:nvPr>
            <p:extLst>
              <p:ext uri="{D42A27DB-BD31-4B8C-83A1-F6EECF244321}">
                <p14:modId xmlns:p14="http://schemas.microsoft.com/office/powerpoint/2010/main" val="964070562"/>
              </p:ext>
            </p:extLst>
          </p:nvPr>
        </p:nvGraphicFramePr>
        <p:xfrm>
          <a:off x="6566942" y="3885195"/>
          <a:ext cx="5137779" cy="599320"/>
        </p:xfrm>
        <a:graphic>
          <a:graphicData uri="http://schemas.openxmlformats.org/drawingml/2006/table">
            <a:tbl>
              <a:tblPr firstRow="1" bandRow="1"/>
              <a:tblGrid>
                <a:gridCol w="1833309">
                  <a:extLst>
                    <a:ext uri="{9D8B030D-6E8A-4147-A177-3AD203B41FA5}">
                      <a16:colId xmlns:a16="http://schemas.microsoft.com/office/drawing/2014/main" val="3156095686"/>
                    </a:ext>
                  </a:extLst>
                </a:gridCol>
                <a:gridCol w="1652235">
                  <a:extLst>
                    <a:ext uri="{9D8B030D-6E8A-4147-A177-3AD203B41FA5}">
                      <a16:colId xmlns:a16="http://schemas.microsoft.com/office/drawing/2014/main" val="319136126"/>
                    </a:ext>
                  </a:extLst>
                </a:gridCol>
                <a:gridCol w="1652235">
                  <a:extLst>
                    <a:ext uri="{9D8B030D-6E8A-4147-A177-3AD203B41FA5}">
                      <a16:colId xmlns:a16="http://schemas.microsoft.com/office/drawing/2014/main" val="2281800822"/>
                    </a:ext>
                  </a:extLst>
                </a:gridCol>
              </a:tblGrid>
              <a:tr h="304270">
                <a:tc>
                  <a:txBody>
                    <a:bodyPr/>
                    <a:lstStyle/>
                    <a:p>
                      <a:pPr algn="ctr" rtl="0" fontAlgn="ctr"/>
                      <a:r>
                        <a:rPr lang="en-US" sz="1200" b="1" i="0" u="none" strike="noStrike">
                          <a:solidFill>
                            <a:srgbClr val="FFFFFF"/>
                          </a:solidFill>
                          <a:effectLst/>
                          <a:latin typeface="Calibri"/>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78090617"/>
                  </a:ext>
                </a:extLst>
              </a:tr>
              <a:tr h="295050">
                <a:tc>
                  <a:txBody>
                    <a:bodyPr/>
                    <a:lstStyle/>
                    <a:p>
                      <a:pPr algn="l" rtl="0" fontAlgn="ctr"/>
                      <a:r>
                        <a:rPr lang="en-US" sz="1200" b="0" i="0" u="none" strike="noStrike">
                          <a:solidFill>
                            <a:srgbClr val="000000"/>
                          </a:solidFill>
                          <a:effectLst/>
                          <a:latin typeface="Calibri"/>
                        </a:rPr>
                        <a:t>Lasso Regression</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1" i="0" u="none" strike="noStrike">
                          <a:solidFill>
                            <a:schemeClr val="accent6">
                              <a:lumMod val="75000"/>
                            </a:schemeClr>
                          </a:solidFill>
                          <a:effectLst/>
                          <a:latin typeface="Aptos Narrow"/>
                        </a:rPr>
                        <a:t>0.96</a:t>
                      </a:r>
                      <a:endParaRPr lang="en-US" sz="1100" b="1" i="0" u="none" strike="noStrike">
                        <a:solidFill>
                          <a:schemeClr val="accent6">
                            <a:lumMod val="75000"/>
                          </a:schemeClr>
                        </a:solidFill>
                        <a:effectLst/>
                        <a:latin typeface="Aptos Narrow" panose="020B000402020202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1" i="0" u="none" strike="noStrike">
                          <a:solidFill>
                            <a:schemeClr val="accent6">
                              <a:lumMod val="75000"/>
                            </a:schemeClr>
                          </a:solidFill>
                          <a:effectLst/>
                          <a:latin typeface="Aptos Narrow"/>
                        </a:rPr>
                        <a:t>0.91</a:t>
                      </a:r>
                      <a:endParaRPr lang="en-US" sz="1100" b="1" i="0" u="none" strike="noStrike">
                        <a:solidFill>
                          <a:schemeClr val="accent6">
                            <a:lumMod val="75000"/>
                          </a:schemeClr>
                        </a:solidFill>
                        <a:effectLst/>
                        <a:latin typeface="Aptos Narrow" panose="020B000402020202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872"/>
                  </a:ext>
                </a:extLst>
              </a:tr>
            </a:tbl>
          </a:graphicData>
        </a:graphic>
      </p:graphicFrame>
      <p:sp>
        <p:nvSpPr>
          <p:cNvPr id="29" name="TextBox 28">
            <a:extLst>
              <a:ext uri="{FF2B5EF4-FFF2-40B4-BE49-F238E27FC236}">
                <a16:creationId xmlns:a16="http://schemas.microsoft.com/office/drawing/2014/main" id="{682B2499-EE79-2C30-7B06-9A77161A5EAB}"/>
              </a:ext>
            </a:extLst>
          </p:cNvPr>
          <p:cNvSpPr txBox="1"/>
          <p:nvPr/>
        </p:nvSpPr>
        <p:spPr>
          <a:xfrm>
            <a:off x="6451723" y="4632544"/>
            <a:ext cx="5378171" cy="276999"/>
          </a:xfrm>
          <a:prstGeom prst="rect">
            <a:avLst/>
          </a:prstGeom>
          <a:noFill/>
        </p:spPr>
        <p:txBody>
          <a:bodyPr wrap="square">
            <a:spAutoFit/>
          </a:bodyPr>
          <a:lstStyle/>
          <a:p>
            <a:r>
              <a:rPr lang="en-US" sz="1200">
                <a:solidFill>
                  <a:srgbClr val="C00000"/>
                </a:solidFill>
              </a:rPr>
              <a:t>Is there potential to enhance the model through </a:t>
            </a:r>
            <a:r>
              <a:rPr lang="en-US" sz="1200" b="1">
                <a:solidFill>
                  <a:srgbClr val="C00000"/>
                </a:solidFill>
              </a:rPr>
              <a:t>additional feature engineering</a:t>
            </a:r>
            <a:r>
              <a:rPr lang="en-US" sz="1200">
                <a:solidFill>
                  <a:srgbClr val="C00000"/>
                </a:solidFill>
              </a:rPr>
              <a:t>?</a:t>
            </a:r>
          </a:p>
        </p:txBody>
      </p:sp>
      <p:graphicFrame>
        <p:nvGraphicFramePr>
          <p:cNvPr id="32" name="Table 31">
            <a:extLst>
              <a:ext uri="{FF2B5EF4-FFF2-40B4-BE49-F238E27FC236}">
                <a16:creationId xmlns:a16="http://schemas.microsoft.com/office/drawing/2014/main" id="{1D8D9C9B-96A9-351D-5D4F-18A0A49E0EBC}"/>
              </a:ext>
            </a:extLst>
          </p:cNvPr>
          <p:cNvGraphicFramePr>
            <a:graphicFrameLocks noGrp="1"/>
          </p:cNvGraphicFramePr>
          <p:nvPr>
            <p:extLst>
              <p:ext uri="{D42A27DB-BD31-4B8C-83A1-F6EECF244321}">
                <p14:modId xmlns:p14="http://schemas.microsoft.com/office/powerpoint/2010/main" val="501650538"/>
              </p:ext>
            </p:extLst>
          </p:nvPr>
        </p:nvGraphicFramePr>
        <p:xfrm>
          <a:off x="6566941" y="4928686"/>
          <a:ext cx="5286360" cy="1369270"/>
        </p:xfrm>
        <a:graphic>
          <a:graphicData uri="http://schemas.openxmlformats.org/drawingml/2006/table">
            <a:tbl>
              <a:tblPr firstRow="1" bandRow="1">
                <a:tableStyleId>{5C22544A-7EE6-4342-B048-85BDC9FD1C3A}</a:tableStyleId>
              </a:tblPr>
              <a:tblGrid>
                <a:gridCol w="1762120">
                  <a:extLst>
                    <a:ext uri="{9D8B030D-6E8A-4147-A177-3AD203B41FA5}">
                      <a16:colId xmlns:a16="http://schemas.microsoft.com/office/drawing/2014/main" val="2678030412"/>
                    </a:ext>
                  </a:extLst>
                </a:gridCol>
                <a:gridCol w="1762120">
                  <a:extLst>
                    <a:ext uri="{9D8B030D-6E8A-4147-A177-3AD203B41FA5}">
                      <a16:colId xmlns:a16="http://schemas.microsoft.com/office/drawing/2014/main" val="2248301934"/>
                    </a:ext>
                  </a:extLst>
                </a:gridCol>
                <a:gridCol w="1762120">
                  <a:extLst>
                    <a:ext uri="{9D8B030D-6E8A-4147-A177-3AD203B41FA5}">
                      <a16:colId xmlns:a16="http://schemas.microsoft.com/office/drawing/2014/main" val="530355068"/>
                    </a:ext>
                  </a:extLst>
                </a:gridCol>
              </a:tblGrid>
              <a:tr h="387455">
                <a:tc>
                  <a:txBody>
                    <a:bodyPr/>
                    <a:lstStyle/>
                    <a:p>
                      <a:pPr algn="ctr"/>
                      <a:r>
                        <a:rPr lang="en-US" sz="1100"/>
                        <a:t>Metric Type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100"/>
                        <a:t>Example</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a:r>
                        <a:rPr lang="en-US" sz="1100"/>
                        <a:t>Model Results</a:t>
                      </a:r>
                    </a:p>
                  </a:txBody>
                  <a:tcPr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256066349"/>
                  </a:ext>
                </a:extLst>
              </a:tr>
              <a:tr h="387455">
                <a:tc>
                  <a:txBody>
                    <a:bodyPr/>
                    <a:lstStyle/>
                    <a:p>
                      <a:pPr algn="ctr"/>
                      <a:r>
                        <a:rPr lang="en-US" sz="1100" b="0">
                          <a:solidFill>
                            <a:schemeClr val="accent1">
                              <a:lumMod val="75000"/>
                            </a:schemeClr>
                          </a:solidFill>
                        </a:rPr>
                        <a:t>Feature Engineering</a:t>
                      </a:r>
                      <a:endParaRPr lang="en-US" sz="1100" b="0" err="1">
                        <a:solidFill>
                          <a:schemeClr val="accent1">
                            <a:lumMod val="75000"/>
                          </a:schemeClr>
                        </a:solidFill>
                      </a:endParaRP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lvl="0" algn="ctr">
                        <a:buNone/>
                      </a:pPr>
                      <a:r>
                        <a:rPr lang="en-US" sz="1100" b="0" i="0" u="none" strike="noStrike" baseline="0" noProof="0">
                          <a:solidFill>
                            <a:srgbClr val="2F5597"/>
                          </a:solidFill>
                          <a:latin typeface="Calibri"/>
                        </a:rPr>
                        <a:t>Sth5, sth3^2, 1/sth10^2^2,sth11^2</a:t>
                      </a:r>
                      <a:endParaRPr lang="en-US"/>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100">
                          <a:solidFill>
                            <a:srgbClr val="00B050"/>
                          </a:solidFill>
                        </a:rPr>
                        <a:t>Adding these features did improve performance for some bottles but not for all.</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71866740"/>
                  </a:ext>
                </a:extLst>
              </a:tr>
              <a:tr h="387455">
                <a:tc>
                  <a:txBody>
                    <a:bodyPr/>
                    <a:lstStyle/>
                    <a:p>
                      <a:pPr algn="ctr"/>
                      <a:r>
                        <a:rPr lang="en-US" sz="1100" b="0">
                          <a:solidFill>
                            <a:schemeClr val="accent1">
                              <a:lumMod val="75000"/>
                            </a:schemeClr>
                          </a:solidFill>
                        </a:rPr>
                        <a:t>Rate of Thickness Change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sz="1100">
                          <a:solidFill>
                            <a:schemeClr val="accent1">
                              <a:lumMod val="75000"/>
                            </a:schemeClr>
                          </a:solidFill>
                        </a:rPr>
                        <a:t>(sth1 – sth2)/sth1</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r>
                        <a:rPr lang="en-US" sz="1100">
                          <a:solidFill>
                            <a:srgbClr val="FF0000"/>
                          </a:solidFill>
                        </a:rPr>
                        <a:t>Drop in model performance</a:t>
                      </a:r>
                    </a:p>
                  </a:txBody>
                  <a:tcP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33005532"/>
                  </a:ext>
                </a:extLst>
              </a:tr>
            </a:tbl>
          </a:graphicData>
        </a:graphic>
      </p:graphicFrame>
    </p:spTree>
    <p:extLst>
      <p:ext uri="{BB962C8B-B14F-4D97-AF65-F5344CB8AC3E}">
        <p14:creationId xmlns:p14="http://schemas.microsoft.com/office/powerpoint/2010/main" val="1654449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3479C-D2D5-34E9-35A8-8580EC64F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F74B40-94C4-A2C5-6CBC-B71E933FA06D}"/>
              </a:ext>
            </a:extLst>
          </p:cNvPr>
          <p:cNvSpPr>
            <a:spLocks noGrp="1"/>
          </p:cNvSpPr>
          <p:nvPr>
            <p:ph type="title"/>
          </p:nvPr>
        </p:nvSpPr>
        <p:spPr>
          <a:xfrm>
            <a:off x="362309" y="165067"/>
            <a:ext cx="11478709" cy="712735"/>
          </a:xfrm>
        </p:spPr>
        <p:txBody>
          <a:bodyPr>
            <a:noAutofit/>
          </a:bodyPr>
          <a:lstStyle/>
          <a:p>
            <a:r>
              <a:rPr lang="en-US" sz="1900" b="1">
                <a:solidFill>
                  <a:srgbClr val="2F5597"/>
                </a:solidFill>
                <a:latin typeface="Arial Black" panose="020B0A04020102020204" pitchFamily="34" charset="0"/>
              </a:rPr>
              <a:t>Sth6 is the Key Predictor for Burst Expansion, Followed by Sth15 and Sth11.</a:t>
            </a:r>
            <a:r>
              <a:rPr lang="en-US" sz="1000" b="0" i="0" u="none" strike="noStrike">
                <a:solidFill>
                  <a:srgbClr val="000000"/>
                </a:solidFill>
                <a:effectLst/>
                <a:latin typeface="-webkit-standard"/>
              </a:rPr>
              <a:t> </a:t>
            </a:r>
            <a:endParaRPr lang="en-US" sz="1900" b="1">
              <a:solidFill>
                <a:srgbClr val="2F5597"/>
              </a:solidFill>
              <a:latin typeface="Arial Black" panose="020B0A04020102020204" pitchFamily="34" charset="0"/>
            </a:endParaRPr>
          </a:p>
        </p:txBody>
      </p:sp>
      <p:sp>
        <p:nvSpPr>
          <p:cNvPr id="34" name="Slide Number Placeholder 3">
            <a:extLst>
              <a:ext uri="{FF2B5EF4-FFF2-40B4-BE49-F238E27FC236}">
                <a16:creationId xmlns:a16="http://schemas.microsoft.com/office/drawing/2014/main" id="{BC8D841C-258D-7F8E-2F34-0217B0B6E459}"/>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29</a:t>
            </a:fld>
            <a:endParaRPr lang="uk-UA" sz="1100">
              <a:latin typeface="Arial" panose="020B0604020202020204"/>
            </a:endParaRPr>
          </a:p>
        </p:txBody>
      </p:sp>
      <p:sp>
        <p:nvSpPr>
          <p:cNvPr id="6" name="Rectangle 5">
            <a:extLst>
              <a:ext uri="{FF2B5EF4-FFF2-40B4-BE49-F238E27FC236}">
                <a16:creationId xmlns:a16="http://schemas.microsoft.com/office/drawing/2014/main" id="{D7EC5324-9913-A270-33A8-8005742B79A3}"/>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accent1">
                    <a:lumMod val="75000"/>
                  </a:schemeClr>
                </a:solidFill>
                <a:effectLst/>
                <a:latin typeface="Arial" panose="020B0604020202020204" pitchFamily="34" charset="0"/>
              </a:rPr>
              <a:t>The SHAP analysis reveals that sth6 has the greatest impact on predicting Burst Expansion, and the What-If Analysis setup closely forecasts actual values, demonstrating its effectiveness for automating predictions and optimizing bottle performance. </a:t>
            </a:r>
          </a:p>
        </p:txBody>
      </p:sp>
      <p:sp>
        <p:nvSpPr>
          <p:cNvPr id="3" name="Rectangle: Rounded Corners 19">
            <a:extLst>
              <a:ext uri="{FF2B5EF4-FFF2-40B4-BE49-F238E27FC236}">
                <a16:creationId xmlns:a16="http://schemas.microsoft.com/office/drawing/2014/main" id="{4210445B-63FF-5C46-747F-BF4AA5ED09FA}"/>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Upper Bumper Exp.</a:t>
            </a:r>
          </a:p>
        </p:txBody>
      </p:sp>
      <p:sp>
        <p:nvSpPr>
          <p:cNvPr id="38" name="Footer Placeholder 2">
            <a:extLst>
              <a:ext uri="{FF2B5EF4-FFF2-40B4-BE49-F238E27FC236}">
                <a16:creationId xmlns:a16="http://schemas.microsoft.com/office/drawing/2014/main" id="{B28CFC12-2E48-2BD1-89AA-0DC340526DBF}"/>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1: </a:t>
            </a:r>
            <a:r>
              <a:rPr lang="en-US" sz="900">
                <a:cs typeface="Arial" pitchFamily="34" charset="0"/>
              </a:rPr>
              <a:t>Multiple model split was tested such as 80:20 split, 50:50 split, etc. In this case, 80:20 split resulted the best model results.</a:t>
            </a:r>
          </a:p>
        </p:txBody>
      </p:sp>
      <p:sp>
        <p:nvSpPr>
          <p:cNvPr id="5" name="Content Placeholder 4">
            <a:extLst>
              <a:ext uri="{FF2B5EF4-FFF2-40B4-BE49-F238E27FC236}">
                <a16:creationId xmlns:a16="http://schemas.microsoft.com/office/drawing/2014/main" id="{7E937702-27DF-A4EF-17F3-3C06EAA55BC0}"/>
              </a:ext>
            </a:extLst>
          </p:cNvPr>
          <p:cNvSpPr>
            <a:spLocks noGrp="1"/>
          </p:cNvSpPr>
          <p:nvPr>
            <p:ph idx="1"/>
          </p:nvPr>
        </p:nvSpPr>
        <p:spPr>
          <a:xfrm flipH="1" flipV="1">
            <a:off x="12912436" y="6734358"/>
            <a:ext cx="154340" cy="672280"/>
          </a:xfrm>
        </p:spPr>
        <p:txBody>
          <a:bodyPr/>
          <a:lstStyle/>
          <a:p>
            <a:endParaRPr lang="en-US"/>
          </a:p>
          <a:p>
            <a:endParaRPr lang="en-US"/>
          </a:p>
        </p:txBody>
      </p:sp>
      <p:sp>
        <p:nvSpPr>
          <p:cNvPr id="13" name="TextBox 12">
            <a:extLst>
              <a:ext uri="{FF2B5EF4-FFF2-40B4-BE49-F238E27FC236}">
                <a16:creationId xmlns:a16="http://schemas.microsoft.com/office/drawing/2014/main" id="{E806F607-6193-2F6E-FB8B-17BD1758E36F}"/>
              </a:ext>
            </a:extLst>
          </p:cNvPr>
          <p:cNvSpPr txBox="1"/>
          <p:nvPr/>
        </p:nvSpPr>
        <p:spPr>
          <a:xfrm>
            <a:off x="362309" y="1506747"/>
            <a:ext cx="3458708" cy="276999"/>
          </a:xfrm>
          <a:prstGeom prst="rect">
            <a:avLst/>
          </a:prstGeom>
          <a:noFill/>
        </p:spPr>
        <p:txBody>
          <a:bodyPr wrap="square" lIns="91440" tIns="45720" rIns="91440" bIns="45720" anchor="t">
            <a:spAutoFit/>
          </a:bodyPr>
          <a:lstStyle/>
          <a:p>
            <a:r>
              <a:rPr lang="en-US" sz="1200" u="sng">
                <a:solidFill>
                  <a:schemeClr val="tx1">
                    <a:lumMod val="65000"/>
                    <a:lumOff val="35000"/>
                  </a:schemeClr>
                </a:solidFill>
              </a:rPr>
              <a:t>4. SHAP - Variable Importance </a:t>
            </a:r>
          </a:p>
        </p:txBody>
      </p:sp>
      <p:cxnSp>
        <p:nvCxnSpPr>
          <p:cNvPr id="8" name="Straight Connector 7">
            <a:extLst>
              <a:ext uri="{FF2B5EF4-FFF2-40B4-BE49-F238E27FC236}">
                <a16:creationId xmlns:a16="http://schemas.microsoft.com/office/drawing/2014/main" id="{FE52A915-50A9-AEE7-B202-90329CDA0893}"/>
              </a:ext>
            </a:extLst>
          </p:cNvPr>
          <p:cNvCxnSpPr/>
          <p:nvPr/>
        </p:nvCxnSpPr>
        <p:spPr>
          <a:xfrm>
            <a:off x="6096000" y="2071497"/>
            <a:ext cx="0" cy="292608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Rectangle 1">
            <a:extLst>
              <a:ext uri="{FF2B5EF4-FFF2-40B4-BE49-F238E27FC236}">
                <a16:creationId xmlns:a16="http://schemas.microsoft.com/office/drawing/2014/main" id="{0CC38E22-8F38-F9A3-EE76-E574F5A19191}"/>
              </a:ext>
            </a:extLst>
          </p:cNvPr>
          <p:cNvSpPr>
            <a:spLocks noChangeArrowheads="1"/>
          </p:cNvSpPr>
          <p:nvPr/>
        </p:nvSpPr>
        <p:spPr bwMode="auto">
          <a:xfrm>
            <a:off x="433363" y="4687984"/>
            <a:ext cx="55097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B050"/>
                </a:solidFill>
                <a:effectLst/>
              </a:rPr>
              <a:t>sth6 </a:t>
            </a:r>
            <a:r>
              <a:rPr kumimoji="0" lang="en-US" altLang="en-US" sz="1200" b="0" i="0" u="none" strike="noStrike" cap="none" normalizeH="0" baseline="0">
                <a:ln>
                  <a:noFill/>
                </a:ln>
                <a:solidFill>
                  <a:srgbClr val="00B050"/>
                </a:solidFill>
                <a:effectLst/>
              </a:rPr>
              <a:t>is the most influential feature in predicting Burst Expansion, as it exhibits the highest impact on the model's output according to its SHAP values. </a:t>
            </a:r>
          </a:p>
        </p:txBody>
      </p:sp>
      <p:sp>
        <p:nvSpPr>
          <p:cNvPr id="10" name="TextBox 9">
            <a:extLst>
              <a:ext uri="{FF2B5EF4-FFF2-40B4-BE49-F238E27FC236}">
                <a16:creationId xmlns:a16="http://schemas.microsoft.com/office/drawing/2014/main" id="{7AB373F4-1DAC-AB7C-2F90-DE17A822DA8D}"/>
              </a:ext>
            </a:extLst>
          </p:cNvPr>
          <p:cNvSpPr txBox="1"/>
          <p:nvPr/>
        </p:nvSpPr>
        <p:spPr>
          <a:xfrm>
            <a:off x="6333618" y="1506747"/>
            <a:ext cx="3458708" cy="276999"/>
          </a:xfrm>
          <a:prstGeom prst="rect">
            <a:avLst/>
          </a:prstGeom>
          <a:noFill/>
        </p:spPr>
        <p:txBody>
          <a:bodyPr wrap="square" lIns="91440" tIns="45720" rIns="91440" bIns="45720" anchor="t">
            <a:spAutoFit/>
          </a:bodyPr>
          <a:lstStyle/>
          <a:p>
            <a:r>
              <a:rPr lang="en-US" sz="1200" u="sng">
                <a:solidFill>
                  <a:schemeClr val="tx1">
                    <a:lumMod val="65000"/>
                    <a:lumOff val="35000"/>
                  </a:schemeClr>
                </a:solidFill>
              </a:rPr>
              <a:t>5. What-If Analysis</a:t>
            </a:r>
          </a:p>
        </p:txBody>
      </p:sp>
      <p:graphicFrame>
        <p:nvGraphicFramePr>
          <p:cNvPr id="12" name="Table 11">
            <a:extLst>
              <a:ext uri="{FF2B5EF4-FFF2-40B4-BE49-F238E27FC236}">
                <a16:creationId xmlns:a16="http://schemas.microsoft.com/office/drawing/2014/main" id="{C541FC61-9A0F-6A0B-570E-B8B377A36627}"/>
              </a:ext>
            </a:extLst>
          </p:cNvPr>
          <p:cNvGraphicFramePr>
            <a:graphicFrameLocks noGrp="1"/>
          </p:cNvGraphicFramePr>
          <p:nvPr>
            <p:extLst>
              <p:ext uri="{D42A27DB-BD31-4B8C-83A1-F6EECF244321}">
                <p14:modId xmlns:p14="http://schemas.microsoft.com/office/powerpoint/2010/main" val="3477086585"/>
              </p:ext>
            </p:extLst>
          </p:nvPr>
        </p:nvGraphicFramePr>
        <p:xfrm>
          <a:off x="6440637" y="2205335"/>
          <a:ext cx="5318000" cy="1196786"/>
        </p:xfrm>
        <a:graphic>
          <a:graphicData uri="http://schemas.openxmlformats.org/drawingml/2006/table">
            <a:tbl>
              <a:tblPr/>
              <a:tblGrid>
                <a:gridCol w="1493405">
                  <a:extLst>
                    <a:ext uri="{9D8B030D-6E8A-4147-A177-3AD203B41FA5}">
                      <a16:colId xmlns:a16="http://schemas.microsoft.com/office/drawing/2014/main" val="1550830735"/>
                    </a:ext>
                  </a:extLst>
                </a:gridCol>
                <a:gridCol w="764919">
                  <a:extLst>
                    <a:ext uri="{9D8B030D-6E8A-4147-A177-3AD203B41FA5}">
                      <a16:colId xmlns:a16="http://schemas.microsoft.com/office/drawing/2014/main" val="3388628044"/>
                    </a:ext>
                  </a:extLst>
                </a:gridCol>
                <a:gridCol w="764919">
                  <a:extLst>
                    <a:ext uri="{9D8B030D-6E8A-4147-A177-3AD203B41FA5}">
                      <a16:colId xmlns:a16="http://schemas.microsoft.com/office/drawing/2014/main" val="1224761070"/>
                    </a:ext>
                  </a:extLst>
                </a:gridCol>
                <a:gridCol w="764919">
                  <a:extLst>
                    <a:ext uri="{9D8B030D-6E8A-4147-A177-3AD203B41FA5}">
                      <a16:colId xmlns:a16="http://schemas.microsoft.com/office/drawing/2014/main" val="3652655283"/>
                    </a:ext>
                  </a:extLst>
                </a:gridCol>
                <a:gridCol w="764919">
                  <a:extLst>
                    <a:ext uri="{9D8B030D-6E8A-4147-A177-3AD203B41FA5}">
                      <a16:colId xmlns:a16="http://schemas.microsoft.com/office/drawing/2014/main" val="1839588099"/>
                    </a:ext>
                  </a:extLst>
                </a:gridCol>
                <a:gridCol w="764919">
                  <a:extLst>
                    <a:ext uri="{9D8B030D-6E8A-4147-A177-3AD203B41FA5}">
                      <a16:colId xmlns:a16="http://schemas.microsoft.com/office/drawing/2014/main" val="805684515"/>
                    </a:ext>
                  </a:extLst>
                </a:gridCol>
              </a:tblGrid>
              <a:tr h="414254">
                <a:tc>
                  <a:txBody>
                    <a:bodyPr/>
                    <a:lstStyle/>
                    <a:p>
                      <a:pPr algn="ctr" fontAlgn="b"/>
                      <a:r>
                        <a:rPr lang="en-US" sz="1100" b="1" i="0" u="none" strike="noStrike">
                          <a:solidFill>
                            <a:schemeClr val="bg1"/>
                          </a:solidFill>
                          <a:effectLst/>
                          <a:latin typeface="Calibri" panose="020F0502020204030204" pitchFamily="34" charset="0"/>
                        </a:rPr>
                        <a:t>Burst Expansion</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sth4</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sth5</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sth6</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sth7</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tc>
                  <a:txBody>
                    <a:bodyPr/>
                    <a:lstStyle/>
                    <a:p>
                      <a:pPr algn="ctr" fontAlgn="t"/>
                      <a:r>
                        <a:rPr lang="en-US" sz="1100" b="1" i="0" u="none" strike="noStrike">
                          <a:solidFill>
                            <a:schemeClr val="bg1"/>
                          </a:solidFill>
                          <a:effectLst/>
                          <a:latin typeface="Calibri" panose="020F0502020204030204" pitchFamily="34" charset="0"/>
                        </a:rPr>
                        <a:t>sth8</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2243894"/>
                  </a:ext>
                </a:extLst>
              </a:tr>
              <a:tr h="391266">
                <a:tc>
                  <a:txBody>
                    <a:bodyPr/>
                    <a:lstStyle/>
                    <a:p>
                      <a:pPr algn="ctr" fontAlgn="b"/>
                      <a:r>
                        <a:rPr lang="en-US" sz="1100" b="1" i="0" u="none" strike="noStrike">
                          <a:solidFill>
                            <a:srgbClr val="000000"/>
                          </a:solidFill>
                          <a:effectLst/>
                          <a:latin typeface="Calibri" panose="020F0502020204030204" pitchFamily="34" charset="0"/>
                        </a:rPr>
                        <a:t>9.45 (Min) </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0.280</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0.280</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0.279</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0.279</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0.281</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65214619"/>
                  </a:ext>
                </a:extLst>
              </a:tr>
              <a:tr h="391266">
                <a:tc>
                  <a:txBody>
                    <a:bodyPr/>
                    <a:lstStyle/>
                    <a:p>
                      <a:pPr algn="ctr" fontAlgn="b"/>
                      <a:r>
                        <a:rPr lang="en-US" sz="1100" b="1" i="0" u="none" strike="noStrike">
                          <a:solidFill>
                            <a:srgbClr val="000000"/>
                          </a:solidFill>
                          <a:effectLst/>
                          <a:latin typeface="Calibri" panose="020F0502020204030204" pitchFamily="34" charset="0"/>
                        </a:rPr>
                        <a:t>19.3 (Max)</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0.247</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0.243</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0.241</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0.228</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100" b="0" i="0" u="none" strike="noStrike">
                          <a:solidFill>
                            <a:srgbClr val="000000"/>
                          </a:solidFill>
                          <a:effectLst/>
                          <a:latin typeface="Calibri" panose="020F0502020204030204" pitchFamily="34" charset="0"/>
                        </a:rPr>
                        <a:t>0.252</a:t>
                      </a:r>
                    </a:p>
                  </a:txBody>
                  <a:tcPr marL="6350" marR="6350" marT="6350" marB="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908307336"/>
                  </a:ext>
                </a:extLst>
              </a:tr>
            </a:tbl>
          </a:graphicData>
        </a:graphic>
      </p:graphicFrame>
      <p:sp>
        <p:nvSpPr>
          <p:cNvPr id="14" name="Rectangle 13">
            <a:extLst>
              <a:ext uri="{FF2B5EF4-FFF2-40B4-BE49-F238E27FC236}">
                <a16:creationId xmlns:a16="http://schemas.microsoft.com/office/drawing/2014/main" id="{01A8A8E3-CA08-EF43-0766-AC96AB00F64B}"/>
              </a:ext>
            </a:extLst>
          </p:cNvPr>
          <p:cNvSpPr/>
          <p:nvPr/>
        </p:nvSpPr>
        <p:spPr>
          <a:xfrm>
            <a:off x="6324422" y="1813700"/>
            <a:ext cx="5424979" cy="276999"/>
          </a:xfrm>
          <a:prstGeom prst="rect">
            <a:avLst/>
          </a:prstGeom>
          <a:no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chemeClr val="accent1">
                    <a:lumMod val="75000"/>
                  </a:schemeClr>
                </a:solidFill>
              </a:rPr>
              <a:t>Based on the data provided, minimum and maximum Burst Expansion are:</a:t>
            </a:r>
          </a:p>
        </p:txBody>
      </p:sp>
      <p:sp>
        <p:nvSpPr>
          <p:cNvPr id="16" name="Rectangle 15">
            <a:extLst>
              <a:ext uri="{FF2B5EF4-FFF2-40B4-BE49-F238E27FC236}">
                <a16:creationId xmlns:a16="http://schemas.microsoft.com/office/drawing/2014/main" id="{2B4F1D60-FE50-1D58-E603-BE369334B6F6}"/>
              </a:ext>
            </a:extLst>
          </p:cNvPr>
          <p:cNvSpPr/>
          <p:nvPr/>
        </p:nvSpPr>
        <p:spPr>
          <a:xfrm>
            <a:off x="6334876" y="3631371"/>
            <a:ext cx="5424979" cy="276999"/>
          </a:xfrm>
          <a:prstGeom prst="rect">
            <a:avLst/>
          </a:prstGeom>
          <a:noFill/>
          <a:ln w="9525">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chemeClr val="accent1">
                    <a:lumMod val="75000"/>
                  </a:schemeClr>
                </a:solidFill>
              </a:rPr>
              <a:t>Using our </a:t>
            </a:r>
            <a:r>
              <a:rPr lang="en-US" sz="1200" b="1">
                <a:solidFill>
                  <a:schemeClr val="accent1">
                    <a:lumMod val="75000"/>
                  </a:schemeClr>
                </a:solidFill>
              </a:rPr>
              <a:t>What-If analysis </a:t>
            </a:r>
            <a:r>
              <a:rPr lang="en-US" sz="1200">
                <a:solidFill>
                  <a:schemeClr val="accent1">
                    <a:lumMod val="75000"/>
                  </a:schemeClr>
                </a:solidFill>
              </a:rPr>
              <a:t>setup, we can forecast the Burst Expansion based on the input values for sth4 to sth8.</a:t>
            </a:r>
          </a:p>
        </p:txBody>
      </p:sp>
      <p:pic>
        <p:nvPicPr>
          <p:cNvPr id="11" name="Picture 10" descr="A graph of different colored dots&#10;&#10;Description automatically generated">
            <a:extLst>
              <a:ext uri="{FF2B5EF4-FFF2-40B4-BE49-F238E27FC236}">
                <a16:creationId xmlns:a16="http://schemas.microsoft.com/office/drawing/2014/main" id="{5520FCA2-5294-695E-7FE5-50E3FEF62EB6}"/>
              </a:ext>
            </a:extLst>
          </p:cNvPr>
          <p:cNvPicPr>
            <a:picLocks noChangeAspect="1"/>
          </p:cNvPicPr>
          <p:nvPr/>
        </p:nvPicPr>
        <p:blipFill>
          <a:blip r:embed="rId3"/>
          <a:stretch>
            <a:fillRect/>
          </a:stretch>
        </p:blipFill>
        <p:spPr>
          <a:xfrm>
            <a:off x="389588" y="1962931"/>
            <a:ext cx="5429250" cy="2457450"/>
          </a:xfrm>
          <a:prstGeom prst="rect">
            <a:avLst/>
          </a:prstGeom>
        </p:spPr>
      </p:pic>
      <p:sp>
        <p:nvSpPr>
          <p:cNvPr id="4" name="Speech Bubble: Rectangle 3">
            <a:extLst>
              <a:ext uri="{FF2B5EF4-FFF2-40B4-BE49-F238E27FC236}">
                <a16:creationId xmlns:a16="http://schemas.microsoft.com/office/drawing/2014/main" id="{9D173017-4A35-260B-E50E-426FCBCD4A62}"/>
              </a:ext>
            </a:extLst>
          </p:cNvPr>
          <p:cNvSpPr/>
          <p:nvPr/>
        </p:nvSpPr>
        <p:spPr>
          <a:xfrm>
            <a:off x="6424465" y="4304091"/>
            <a:ext cx="5334170" cy="929474"/>
          </a:xfrm>
          <a:prstGeom prst="wedgeRectCallout">
            <a:avLst>
              <a:gd name="adj1" fmla="val 33967"/>
              <a:gd name="adj2" fmla="val 17817"/>
            </a:avLst>
          </a:prstGeom>
          <a:solidFill>
            <a:schemeClr val="accent4">
              <a:lumMod val="20000"/>
              <a:lumOff val="80000"/>
            </a:schemeClr>
          </a:solidFill>
          <a:ln>
            <a:solidFill>
              <a:srgbClr val="B8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1"/>
            <a:r>
              <a:rPr lang="en-US" sz="1100">
                <a:solidFill>
                  <a:srgbClr val="C00000"/>
                </a:solidFill>
              </a:rPr>
              <a:t>The predicted values from our </a:t>
            </a:r>
            <a:r>
              <a:rPr lang="en-US" sz="1100" b="1">
                <a:solidFill>
                  <a:srgbClr val="C00000"/>
                </a:solidFill>
              </a:rPr>
              <a:t>What-If Analysis </a:t>
            </a:r>
            <a:r>
              <a:rPr lang="en-US" sz="1100">
                <a:solidFill>
                  <a:srgbClr val="C00000"/>
                </a:solidFill>
              </a:rPr>
              <a:t>setup closely match the actual values, demonstrating that the model performs exceptionally well in </a:t>
            </a:r>
            <a:r>
              <a:rPr lang="en-US" sz="1100" b="1">
                <a:solidFill>
                  <a:srgbClr val="C00000"/>
                </a:solidFill>
              </a:rPr>
              <a:t>forecasting Upper Bumper Expansion</a:t>
            </a:r>
            <a:r>
              <a:rPr lang="en-US" sz="1100">
                <a:solidFill>
                  <a:srgbClr val="C00000"/>
                </a:solidFill>
              </a:rPr>
              <a:t>. Therefore, we recommend utilizing the What-If Analysis setup to automate the prediction process in this case.</a:t>
            </a:r>
          </a:p>
        </p:txBody>
      </p:sp>
    </p:spTree>
    <p:extLst>
      <p:ext uri="{BB962C8B-B14F-4D97-AF65-F5344CB8AC3E}">
        <p14:creationId xmlns:p14="http://schemas.microsoft.com/office/powerpoint/2010/main" val="3484633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7E9C0-7AE1-5966-708A-1F93CCE6FD19}"/>
            </a:ext>
          </a:extLst>
        </p:cNvPr>
        <p:cNvGrpSpPr/>
        <p:nvPr/>
      </p:nvGrpSpPr>
      <p:grpSpPr>
        <a:xfrm>
          <a:off x="0" y="0"/>
          <a:ext cx="0" cy="0"/>
          <a:chOff x="0" y="0"/>
          <a:chExt cx="0" cy="0"/>
        </a:xfrm>
      </p:grpSpPr>
      <p:sp>
        <p:nvSpPr>
          <p:cNvPr id="34" name="Slide Number Placeholder 3">
            <a:extLst>
              <a:ext uri="{FF2B5EF4-FFF2-40B4-BE49-F238E27FC236}">
                <a16:creationId xmlns:a16="http://schemas.microsoft.com/office/drawing/2014/main" id="{AD0E21A7-AC76-6BF9-28B0-1DB2117DBCF6}"/>
              </a:ext>
            </a:extLst>
          </p:cNvPr>
          <p:cNvSpPr txBox="1">
            <a:spLocks/>
          </p:cNvSpPr>
          <p:nvPr/>
        </p:nvSpPr>
        <p:spPr>
          <a:xfrm>
            <a:off x="537889" y="6524587"/>
            <a:ext cx="225637" cy="2017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3</a:t>
            </a:fld>
            <a:endParaRPr lang="uk-UA" sz="1100">
              <a:latin typeface="Arial" panose="020B0604020202020204"/>
            </a:endParaRPr>
          </a:p>
        </p:txBody>
      </p:sp>
      <p:sp>
        <p:nvSpPr>
          <p:cNvPr id="6" name="Rectangle 5">
            <a:extLst>
              <a:ext uri="{FF2B5EF4-FFF2-40B4-BE49-F238E27FC236}">
                <a16:creationId xmlns:a16="http://schemas.microsoft.com/office/drawing/2014/main" id="{ED1812A1-08BD-DE7E-5882-5B74F6F6ABD2}"/>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a:solidFill>
                <a:schemeClr val="accent1">
                  <a:lumMod val="50000"/>
                </a:schemeClr>
              </a:solidFill>
            </a:endParaRPr>
          </a:p>
        </p:txBody>
      </p:sp>
      <p:sp>
        <p:nvSpPr>
          <p:cNvPr id="47" name="Title 1">
            <a:extLst>
              <a:ext uri="{FF2B5EF4-FFF2-40B4-BE49-F238E27FC236}">
                <a16:creationId xmlns:a16="http://schemas.microsoft.com/office/drawing/2014/main" id="{186FD2A5-E94F-8E19-5A4F-8C04A68BA0F8}"/>
              </a:ext>
            </a:extLst>
          </p:cNvPr>
          <p:cNvSpPr>
            <a:spLocks noGrp="1"/>
          </p:cNvSpPr>
          <p:nvPr>
            <p:ph type="title"/>
          </p:nvPr>
        </p:nvSpPr>
        <p:spPr>
          <a:xfrm>
            <a:off x="362309" y="165067"/>
            <a:ext cx="11478709" cy="712735"/>
          </a:xfrm>
        </p:spPr>
        <p:txBody>
          <a:bodyPr>
            <a:normAutofit/>
          </a:bodyPr>
          <a:lstStyle/>
          <a:p>
            <a:r>
              <a:rPr lang="en-US" sz="2200" b="1">
                <a:solidFill>
                  <a:srgbClr val="2F5597"/>
                </a:solidFill>
                <a:latin typeface="Arial Black" panose="020B0A04020102020204" pitchFamily="34" charset="0"/>
              </a:rPr>
              <a:t>Objective &amp; Methodology of the Analysis</a:t>
            </a:r>
          </a:p>
        </p:txBody>
      </p:sp>
      <p:sp>
        <p:nvSpPr>
          <p:cNvPr id="48" name="Slide Number Placeholder 3">
            <a:extLst>
              <a:ext uri="{FF2B5EF4-FFF2-40B4-BE49-F238E27FC236}">
                <a16:creationId xmlns:a16="http://schemas.microsoft.com/office/drawing/2014/main" id="{FA8FDA23-BD05-A2BA-B4A2-BAC06EC92C6F}"/>
              </a:ext>
            </a:extLst>
          </p:cNvPr>
          <p:cNvSpPr txBox="1">
            <a:spLocks/>
          </p:cNvSpPr>
          <p:nvPr/>
        </p:nvSpPr>
        <p:spPr>
          <a:xfrm>
            <a:off x="537889" y="6524587"/>
            <a:ext cx="225637" cy="2017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3</a:t>
            </a:fld>
            <a:endParaRPr lang="uk-UA" sz="1100">
              <a:latin typeface="Arial" panose="020B0604020202020204"/>
            </a:endParaRPr>
          </a:p>
        </p:txBody>
      </p:sp>
      <p:sp>
        <p:nvSpPr>
          <p:cNvPr id="50" name="Rectangle 49">
            <a:extLst>
              <a:ext uri="{FF2B5EF4-FFF2-40B4-BE49-F238E27FC236}">
                <a16:creationId xmlns:a16="http://schemas.microsoft.com/office/drawing/2014/main" id="{14787A8A-49F9-A631-095C-D8926DAA6063}"/>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a:solidFill>
                <a:schemeClr val="accent1">
                  <a:lumMod val="50000"/>
                </a:schemeClr>
              </a:solidFill>
            </a:endParaRPr>
          </a:p>
        </p:txBody>
      </p:sp>
      <p:sp>
        <p:nvSpPr>
          <p:cNvPr id="53" name="Slide Number Placeholder 3">
            <a:extLst>
              <a:ext uri="{FF2B5EF4-FFF2-40B4-BE49-F238E27FC236}">
                <a16:creationId xmlns:a16="http://schemas.microsoft.com/office/drawing/2014/main" id="{C51034DF-EBD5-7A65-CED1-C031A4B5527D}"/>
              </a:ext>
            </a:extLst>
          </p:cNvPr>
          <p:cNvSpPr txBox="1">
            <a:spLocks/>
          </p:cNvSpPr>
          <p:nvPr/>
        </p:nvSpPr>
        <p:spPr>
          <a:xfrm>
            <a:off x="537889" y="6524587"/>
            <a:ext cx="225637" cy="201762"/>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3</a:t>
            </a:fld>
            <a:endParaRPr lang="uk-UA" sz="1100">
              <a:latin typeface="Arial" panose="020B0604020202020204"/>
            </a:endParaRPr>
          </a:p>
        </p:txBody>
      </p:sp>
      <p:sp>
        <p:nvSpPr>
          <p:cNvPr id="55" name="Rectangle 54">
            <a:extLst>
              <a:ext uri="{FF2B5EF4-FFF2-40B4-BE49-F238E27FC236}">
                <a16:creationId xmlns:a16="http://schemas.microsoft.com/office/drawing/2014/main" id="{27ECCCC5-0C0C-D783-16CA-3D539E49546A}"/>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b="1">
                <a:solidFill>
                  <a:schemeClr val="accent1">
                    <a:lumMod val="50000"/>
                  </a:schemeClr>
                </a:solidFill>
              </a:rPr>
              <a:t>Current Issue</a:t>
            </a:r>
            <a:r>
              <a:rPr lang="en-US" sz="1400">
                <a:solidFill>
                  <a:schemeClr val="accent1">
                    <a:lumMod val="50000"/>
                  </a:schemeClr>
                </a:solidFill>
              </a:rPr>
              <a:t>: PepsiCo's blow molding process for PET bottles faces inefficiencies, with SBM recipes causing suboptimal material distribution and excess plastic usage. This increases production costs and conflicts with PepsiCo's 2025 sustainability goals to reduce plastic usage and ensure fully recyclable packaging.​</a:t>
            </a:r>
          </a:p>
        </p:txBody>
      </p:sp>
      <p:sp>
        <p:nvSpPr>
          <p:cNvPr id="57" name="Rectangle: Rounded Corners 14">
            <a:extLst>
              <a:ext uri="{FF2B5EF4-FFF2-40B4-BE49-F238E27FC236}">
                <a16:creationId xmlns:a16="http://schemas.microsoft.com/office/drawing/2014/main" id="{BC54E29B-6726-6D73-FE6C-4E27AFB6B570}"/>
              </a:ext>
            </a:extLst>
          </p:cNvPr>
          <p:cNvSpPr/>
          <p:nvPr/>
        </p:nvSpPr>
        <p:spPr>
          <a:xfrm>
            <a:off x="456998" y="1870675"/>
            <a:ext cx="11265639" cy="701962"/>
          </a:xfrm>
          <a:prstGeom prst="round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300">
                <a:solidFill>
                  <a:schemeClr val="accent1">
                    <a:lumMod val="50000"/>
                  </a:schemeClr>
                </a:solidFill>
              </a:rPr>
              <a:t>To develop a </a:t>
            </a:r>
            <a:r>
              <a:rPr lang="en-US" sz="1300" b="1">
                <a:solidFill>
                  <a:schemeClr val="accent1">
                    <a:lumMod val="50000"/>
                  </a:schemeClr>
                </a:solidFill>
              </a:rPr>
              <a:t>data-driven predictive model </a:t>
            </a:r>
            <a:r>
              <a:rPr lang="en-US" sz="1300">
                <a:solidFill>
                  <a:schemeClr val="accent1">
                    <a:lumMod val="50000"/>
                  </a:schemeClr>
                </a:solidFill>
              </a:rPr>
              <a:t>(formula) that accurately </a:t>
            </a:r>
            <a:r>
              <a:rPr lang="en-US" sz="1300" b="1">
                <a:solidFill>
                  <a:schemeClr val="accent1">
                    <a:lumMod val="50000"/>
                  </a:schemeClr>
                </a:solidFill>
              </a:rPr>
              <a:t>forecasts bottle performance </a:t>
            </a:r>
            <a:r>
              <a:rPr lang="en-US" sz="1300">
                <a:solidFill>
                  <a:schemeClr val="accent1">
                    <a:lumMod val="50000"/>
                  </a:schemeClr>
                </a:solidFill>
              </a:rPr>
              <a:t>(output) based on key SBM parameters/section weights (inputs), using comprehensive data analysis and statistical modeling techniques.</a:t>
            </a:r>
            <a:endParaRPr lang="en-US" sz="1300"/>
          </a:p>
        </p:txBody>
      </p:sp>
      <p:sp>
        <p:nvSpPr>
          <p:cNvPr id="58" name="Rectangle: Rounded Corners 17">
            <a:extLst>
              <a:ext uri="{FF2B5EF4-FFF2-40B4-BE49-F238E27FC236}">
                <a16:creationId xmlns:a16="http://schemas.microsoft.com/office/drawing/2014/main" id="{1115F8D8-3BDA-74F6-6582-E9A164A68661}"/>
              </a:ext>
            </a:extLst>
          </p:cNvPr>
          <p:cNvSpPr/>
          <p:nvPr/>
        </p:nvSpPr>
        <p:spPr>
          <a:xfrm>
            <a:off x="446933" y="1589531"/>
            <a:ext cx="11278003" cy="405384"/>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Objective</a:t>
            </a:r>
          </a:p>
        </p:txBody>
      </p:sp>
      <p:sp>
        <p:nvSpPr>
          <p:cNvPr id="59" name="Rectangle: Rounded Corners 18">
            <a:extLst>
              <a:ext uri="{FF2B5EF4-FFF2-40B4-BE49-F238E27FC236}">
                <a16:creationId xmlns:a16="http://schemas.microsoft.com/office/drawing/2014/main" id="{A60C4D8A-B9A7-08BB-8D0B-CFB9363A8069}"/>
              </a:ext>
            </a:extLst>
          </p:cNvPr>
          <p:cNvSpPr/>
          <p:nvPr/>
        </p:nvSpPr>
        <p:spPr>
          <a:xfrm>
            <a:off x="446933" y="2691115"/>
            <a:ext cx="11278003" cy="405384"/>
          </a:xfrm>
          <a:prstGeom prst="roundRect">
            <a:avLst/>
          </a:prstGeom>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Approach</a:t>
            </a:r>
          </a:p>
        </p:txBody>
      </p:sp>
      <p:sp>
        <p:nvSpPr>
          <p:cNvPr id="60" name="Rectangle: Rounded Corners 19">
            <a:extLst>
              <a:ext uri="{FF2B5EF4-FFF2-40B4-BE49-F238E27FC236}">
                <a16:creationId xmlns:a16="http://schemas.microsoft.com/office/drawing/2014/main" id="{D3F0FC14-4318-9A73-4201-FE70FB109F28}"/>
              </a:ext>
            </a:extLst>
          </p:cNvPr>
          <p:cNvSpPr/>
          <p:nvPr/>
        </p:nvSpPr>
        <p:spPr>
          <a:xfrm>
            <a:off x="446932" y="3150297"/>
            <a:ext cx="5486400" cy="405384"/>
          </a:xfrm>
          <a:prstGeom prst="roundRect">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1">
                    <a:lumMod val="50000"/>
                  </a:schemeClr>
                </a:solidFill>
              </a:rPr>
              <a:t> Data Visualization and Pattern Analysis</a:t>
            </a:r>
          </a:p>
        </p:txBody>
      </p:sp>
      <p:sp>
        <p:nvSpPr>
          <p:cNvPr id="61" name="Rectangle: Rounded Corners 23">
            <a:extLst>
              <a:ext uri="{FF2B5EF4-FFF2-40B4-BE49-F238E27FC236}">
                <a16:creationId xmlns:a16="http://schemas.microsoft.com/office/drawing/2014/main" id="{7968697D-A5E8-6B3F-B766-F8FDE0843786}"/>
              </a:ext>
            </a:extLst>
          </p:cNvPr>
          <p:cNvSpPr/>
          <p:nvPr/>
        </p:nvSpPr>
        <p:spPr>
          <a:xfrm>
            <a:off x="6222106" y="3150297"/>
            <a:ext cx="5486400" cy="405384"/>
          </a:xfrm>
          <a:prstGeom prst="roundRect">
            <a:avLst/>
          </a:prstGeom>
          <a:solidFill>
            <a:schemeClr val="accent1">
              <a:lumMod val="20000"/>
              <a:lumOff val="8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accent1">
                    <a:lumMod val="50000"/>
                  </a:schemeClr>
                </a:solidFill>
              </a:rPr>
              <a:t>Development of Predictive Formula – Modeling Framework</a:t>
            </a:r>
          </a:p>
        </p:txBody>
      </p:sp>
      <p:grpSp>
        <p:nvGrpSpPr>
          <p:cNvPr id="39" name="Group 38">
            <a:extLst>
              <a:ext uri="{FF2B5EF4-FFF2-40B4-BE49-F238E27FC236}">
                <a16:creationId xmlns:a16="http://schemas.microsoft.com/office/drawing/2014/main" id="{6D3B1032-B943-7B56-2F9B-9A4488583368}"/>
              </a:ext>
            </a:extLst>
          </p:cNvPr>
          <p:cNvGrpSpPr/>
          <p:nvPr/>
        </p:nvGrpSpPr>
        <p:grpSpPr>
          <a:xfrm>
            <a:off x="493568" y="3704107"/>
            <a:ext cx="5449829" cy="2562097"/>
            <a:chOff x="481393" y="3851055"/>
            <a:chExt cx="3635299" cy="2562097"/>
          </a:xfrm>
        </p:grpSpPr>
        <p:grpSp>
          <p:nvGrpSpPr>
            <p:cNvPr id="22" name="Group 21">
              <a:extLst>
                <a:ext uri="{FF2B5EF4-FFF2-40B4-BE49-F238E27FC236}">
                  <a16:creationId xmlns:a16="http://schemas.microsoft.com/office/drawing/2014/main" id="{1ED6623C-30C7-5525-21B1-3AC6D5C7426A}"/>
                </a:ext>
              </a:extLst>
            </p:cNvPr>
            <p:cNvGrpSpPr/>
            <p:nvPr/>
          </p:nvGrpSpPr>
          <p:grpSpPr>
            <a:xfrm>
              <a:off x="481394" y="3851055"/>
              <a:ext cx="365970" cy="538004"/>
              <a:chOff x="1522429" y="3996524"/>
              <a:chExt cx="365970" cy="538004"/>
            </a:xfrm>
          </p:grpSpPr>
          <p:sp>
            <p:nvSpPr>
              <p:cNvPr id="23" name="Oval 22">
                <a:extLst>
                  <a:ext uri="{FF2B5EF4-FFF2-40B4-BE49-F238E27FC236}">
                    <a16:creationId xmlns:a16="http://schemas.microsoft.com/office/drawing/2014/main" id="{57E49ED6-D91D-9C8E-67FB-F0192B0786BC}"/>
                  </a:ext>
                </a:extLst>
              </p:cNvPr>
              <p:cNvSpPr/>
              <p:nvPr/>
            </p:nvSpPr>
            <p:spPr>
              <a:xfrm>
                <a:off x="1522429" y="3996524"/>
                <a:ext cx="365970" cy="538004"/>
              </a:xfrm>
              <a:prstGeom prst="ellipse">
                <a:avLst/>
              </a:prstGeom>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24" name="Chord 23">
                <a:extLst>
                  <a:ext uri="{FF2B5EF4-FFF2-40B4-BE49-F238E27FC236}">
                    <a16:creationId xmlns:a16="http://schemas.microsoft.com/office/drawing/2014/main" id="{8D3A1FBE-9D79-02E3-F5A5-5EB40201AB0F}"/>
                  </a:ext>
                </a:extLst>
              </p:cNvPr>
              <p:cNvSpPr/>
              <p:nvPr/>
            </p:nvSpPr>
            <p:spPr>
              <a:xfrm>
                <a:off x="1551833" y="4050324"/>
                <a:ext cx="304975" cy="430403"/>
              </a:xfrm>
              <a:prstGeom prst="chord">
                <a:avLst>
                  <a:gd name="adj1" fmla="val 1168272"/>
                  <a:gd name="adj2" fmla="val 9631728"/>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grpSp>
          <p:nvGrpSpPr>
            <p:cNvPr id="25" name="Group 24">
              <a:extLst>
                <a:ext uri="{FF2B5EF4-FFF2-40B4-BE49-F238E27FC236}">
                  <a16:creationId xmlns:a16="http://schemas.microsoft.com/office/drawing/2014/main" id="{26E8BAB6-6363-F8B8-B959-F1CF863CAC9A}"/>
                </a:ext>
              </a:extLst>
            </p:cNvPr>
            <p:cNvGrpSpPr/>
            <p:nvPr/>
          </p:nvGrpSpPr>
          <p:grpSpPr>
            <a:xfrm>
              <a:off x="481393" y="4835035"/>
              <a:ext cx="365969" cy="538004"/>
              <a:chOff x="1522428" y="4980504"/>
              <a:chExt cx="365969" cy="538004"/>
            </a:xfrm>
          </p:grpSpPr>
          <p:sp>
            <p:nvSpPr>
              <p:cNvPr id="26" name="Oval 25">
                <a:extLst>
                  <a:ext uri="{FF2B5EF4-FFF2-40B4-BE49-F238E27FC236}">
                    <a16:creationId xmlns:a16="http://schemas.microsoft.com/office/drawing/2014/main" id="{86B58A2E-6209-C372-2AC1-892396C224DB}"/>
                  </a:ext>
                </a:extLst>
              </p:cNvPr>
              <p:cNvSpPr/>
              <p:nvPr/>
            </p:nvSpPr>
            <p:spPr>
              <a:xfrm>
                <a:off x="1522428" y="4980504"/>
                <a:ext cx="365969" cy="538004"/>
              </a:xfrm>
              <a:prstGeom prst="ellipse">
                <a:avLst/>
              </a:prstGeom>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27" name="Chord 26">
                <a:extLst>
                  <a:ext uri="{FF2B5EF4-FFF2-40B4-BE49-F238E27FC236}">
                    <a16:creationId xmlns:a16="http://schemas.microsoft.com/office/drawing/2014/main" id="{E2673240-1EBB-1B7A-22B0-995A1B9A3A04}"/>
                  </a:ext>
                </a:extLst>
              </p:cNvPr>
              <p:cNvSpPr/>
              <p:nvPr/>
            </p:nvSpPr>
            <p:spPr>
              <a:xfrm>
                <a:off x="1551836" y="5006869"/>
                <a:ext cx="304975" cy="457200"/>
              </a:xfrm>
              <a:prstGeom prst="chord">
                <a:avLst>
                  <a:gd name="adj1" fmla="val 20431728"/>
                  <a:gd name="adj2" fmla="val 11968272"/>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sp>
          <p:nvSpPr>
            <p:cNvPr id="28" name="Rectangle 27">
              <a:extLst>
                <a:ext uri="{FF2B5EF4-FFF2-40B4-BE49-F238E27FC236}">
                  <a16:creationId xmlns:a16="http://schemas.microsoft.com/office/drawing/2014/main" id="{4649B38A-B58D-4656-7E2B-35A7C4E75229}"/>
                </a:ext>
              </a:extLst>
            </p:cNvPr>
            <p:cNvSpPr/>
            <p:nvPr/>
          </p:nvSpPr>
          <p:spPr>
            <a:xfrm>
              <a:off x="1070196" y="4807603"/>
              <a:ext cx="1591596" cy="5380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29" name="Group 28">
              <a:extLst>
                <a:ext uri="{FF2B5EF4-FFF2-40B4-BE49-F238E27FC236}">
                  <a16:creationId xmlns:a16="http://schemas.microsoft.com/office/drawing/2014/main" id="{6B5E28B3-F3E4-F646-3ED6-6D694AC2C24B}"/>
                </a:ext>
              </a:extLst>
            </p:cNvPr>
            <p:cNvGrpSpPr/>
            <p:nvPr/>
          </p:nvGrpSpPr>
          <p:grpSpPr>
            <a:xfrm>
              <a:off x="481394" y="5802116"/>
              <a:ext cx="365970" cy="548640"/>
              <a:chOff x="1523447" y="5926996"/>
              <a:chExt cx="365970" cy="548640"/>
            </a:xfrm>
          </p:grpSpPr>
          <p:sp>
            <p:nvSpPr>
              <p:cNvPr id="30" name="Oval 29">
                <a:extLst>
                  <a:ext uri="{FF2B5EF4-FFF2-40B4-BE49-F238E27FC236}">
                    <a16:creationId xmlns:a16="http://schemas.microsoft.com/office/drawing/2014/main" id="{D745EF67-99D3-2808-B8A5-B63D577275F5}"/>
                  </a:ext>
                </a:extLst>
              </p:cNvPr>
              <p:cNvSpPr/>
              <p:nvPr/>
            </p:nvSpPr>
            <p:spPr>
              <a:xfrm>
                <a:off x="1523447" y="5926996"/>
                <a:ext cx="365970" cy="548640"/>
              </a:xfrm>
              <a:prstGeom prst="ellipse">
                <a:avLst/>
              </a:prstGeom>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31" name="Chord 30">
                <a:extLst>
                  <a:ext uri="{FF2B5EF4-FFF2-40B4-BE49-F238E27FC236}">
                    <a16:creationId xmlns:a16="http://schemas.microsoft.com/office/drawing/2014/main" id="{64A7983A-EF23-8EC4-9221-36BED809AE9F}"/>
                  </a:ext>
                </a:extLst>
              </p:cNvPr>
              <p:cNvSpPr/>
              <p:nvPr/>
            </p:nvSpPr>
            <p:spPr>
              <a:xfrm>
                <a:off x="1552854" y="5971651"/>
                <a:ext cx="304975" cy="457200"/>
              </a:xfrm>
              <a:prstGeom prst="chord">
                <a:avLst>
                  <a:gd name="adj1" fmla="val 162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sp>
          <p:nvSpPr>
            <p:cNvPr id="32" name="Rectangle 31">
              <a:extLst>
                <a:ext uri="{FF2B5EF4-FFF2-40B4-BE49-F238E27FC236}">
                  <a16:creationId xmlns:a16="http://schemas.microsoft.com/office/drawing/2014/main" id="{34B92BB1-301F-989A-F9B8-A472C1392D47}"/>
                </a:ext>
              </a:extLst>
            </p:cNvPr>
            <p:cNvSpPr/>
            <p:nvPr/>
          </p:nvSpPr>
          <p:spPr>
            <a:xfrm>
              <a:off x="1123996" y="5875148"/>
              <a:ext cx="2072787" cy="5380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33" name="Arrow: Chevron 4">
              <a:extLst>
                <a:ext uri="{FF2B5EF4-FFF2-40B4-BE49-F238E27FC236}">
                  <a16:creationId xmlns:a16="http://schemas.microsoft.com/office/drawing/2014/main" id="{95D8FB5F-45FA-5F0C-17D8-A497042B0F44}"/>
                </a:ext>
              </a:extLst>
            </p:cNvPr>
            <p:cNvSpPr/>
            <p:nvPr/>
          </p:nvSpPr>
          <p:spPr>
            <a:xfrm rot="5400000">
              <a:off x="2405486" y="4433236"/>
              <a:ext cx="365760" cy="365969"/>
            </a:xfrm>
            <a:prstGeom prst="chevron">
              <a:avLst/>
            </a:prstGeom>
            <a:solidFill>
              <a:srgbClr val="CFD5EA"/>
            </a:solidFill>
            <a:ln>
              <a:solidFill>
                <a:srgbClr val="CFD5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Chevron 4">
              <a:extLst>
                <a:ext uri="{FF2B5EF4-FFF2-40B4-BE49-F238E27FC236}">
                  <a16:creationId xmlns:a16="http://schemas.microsoft.com/office/drawing/2014/main" id="{67B01529-85F3-6766-0D1D-6DFD45F41844}"/>
                </a:ext>
              </a:extLst>
            </p:cNvPr>
            <p:cNvSpPr/>
            <p:nvPr/>
          </p:nvSpPr>
          <p:spPr>
            <a:xfrm rot="5400000">
              <a:off x="2405486" y="5425555"/>
              <a:ext cx="365760" cy="365969"/>
            </a:xfrm>
            <a:prstGeom prst="chevron">
              <a:avLst/>
            </a:prstGeom>
            <a:solidFill>
              <a:srgbClr val="CFD5EA"/>
            </a:solidFill>
            <a:ln>
              <a:solidFill>
                <a:srgbClr val="CFD5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Rectangle: Rounded Corners 14">
              <a:extLst>
                <a:ext uri="{FF2B5EF4-FFF2-40B4-BE49-F238E27FC236}">
                  <a16:creationId xmlns:a16="http://schemas.microsoft.com/office/drawing/2014/main" id="{F040E66B-42FD-534F-2E5D-04F56AF6561E}"/>
                </a:ext>
              </a:extLst>
            </p:cNvPr>
            <p:cNvSpPr/>
            <p:nvPr/>
          </p:nvSpPr>
          <p:spPr>
            <a:xfrm>
              <a:off x="953546" y="3851055"/>
              <a:ext cx="3163146" cy="524459"/>
            </a:xfrm>
            <a:prstGeom prst="round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622300" rtl="0" eaLnBrk="1" fontAlgn="auto" latinLnBrk="0" hangingPunct="1">
                <a:lnSpc>
                  <a:spcPct val="11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t>Data Processing </a:t>
              </a:r>
              <a:br>
                <a:rPr kumimoji="0" lang="en-US" sz="1400" b="1"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br>
              <a:r>
                <a:rPr kumimoji="0" lang="en-US" sz="1000" i="0" u="none" strike="noStrike" kern="1200" cap="none" spc="0" normalizeH="0" baseline="0" noProof="0">
                  <a:ln>
                    <a:noFill/>
                  </a:ln>
                  <a:solidFill>
                    <a:schemeClr val="accent1">
                      <a:lumMod val="50000"/>
                    </a:schemeClr>
                  </a:solidFill>
                  <a:effectLst/>
                  <a:uLnTx/>
                  <a:uFillTx/>
                  <a:latin typeface="Calibri" panose="020F0502020204030204"/>
                  <a:ea typeface="+mn-ea"/>
                  <a:cs typeface="+mn-cs"/>
                </a:rPr>
                <a:t>Data Integration, Handling Missing Data, Duplicate Removal.</a:t>
              </a:r>
              <a:endParaRPr kumimoji="0" lang="en-US" sz="1050" i="0" u="none" strike="noStrike" kern="1200" cap="none" spc="0" normalizeH="0" baseline="0" noProof="0">
                <a:ln>
                  <a:noFill/>
                </a:ln>
                <a:solidFill>
                  <a:schemeClr val="accent1">
                    <a:lumMod val="50000"/>
                  </a:schemeClr>
                </a:solidFill>
                <a:effectLst/>
                <a:uLnTx/>
                <a:uFillTx/>
                <a:latin typeface="Calibri" panose="020F0502020204030204"/>
                <a:ea typeface="+mn-ea"/>
                <a:cs typeface="+mn-cs"/>
              </a:endParaRPr>
            </a:p>
          </p:txBody>
        </p:sp>
        <p:sp>
          <p:nvSpPr>
            <p:cNvPr id="37" name="Rectangle: Rounded Corners 14">
              <a:extLst>
                <a:ext uri="{FF2B5EF4-FFF2-40B4-BE49-F238E27FC236}">
                  <a16:creationId xmlns:a16="http://schemas.microsoft.com/office/drawing/2014/main" id="{C281285E-8BF4-2AA0-793C-B4C63630C383}"/>
                </a:ext>
              </a:extLst>
            </p:cNvPr>
            <p:cNvSpPr/>
            <p:nvPr/>
          </p:nvSpPr>
          <p:spPr>
            <a:xfrm>
              <a:off x="953544" y="4849524"/>
              <a:ext cx="3163148" cy="524459"/>
            </a:xfrm>
            <a:prstGeom prst="round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622300" rtl="0" eaLnBrk="1" fontAlgn="auto" latinLnBrk="0" hangingPunct="1">
                <a:lnSpc>
                  <a:spcPct val="11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t>Exploratory Data Analysis</a:t>
              </a:r>
              <a:br>
                <a:rPr kumimoji="0" lang="en-US" sz="1200" b="1"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br>
              <a:r>
                <a:rPr kumimoji="0" lang="en-US" sz="1000" i="0" u="none" strike="noStrike" kern="1200" cap="none" spc="0" normalizeH="0" baseline="0" noProof="0">
                  <a:ln>
                    <a:noFill/>
                  </a:ln>
                  <a:solidFill>
                    <a:schemeClr val="accent1">
                      <a:lumMod val="50000"/>
                    </a:schemeClr>
                  </a:solidFill>
                  <a:effectLst/>
                  <a:uLnTx/>
                  <a:uFillTx/>
                  <a:latin typeface="Calibri" panose="020F0502020204030204"/>
                  <a:ea typeface="+mn-ea"/>
                  <a:cs typeface="+mn-cs"/>
                </a:rPr>
                <a:t>Univariate Analysis, Box Plots, Correlation Analysis, Statistical Measures.</a:t>
              </a:r>
              <a:endParaRPr kumimoji="0" lang="en-US" sz="1400" i="0" u="none" strike="noStrike" kern="1200" cap="none" spc="0" normalizeH="0" baseline="0" noProof="0">
                <a:ln>
                  <a:noFill/>
                </a:ln>
                <a:solidFill>
                  <a:schemeClr val="accent1">
                    <a:lumMod val="50000"/>
                  </a:schemeClr>
                </a:solidFill>
                <a:effectLst/>
                <a:uLnTx/>
                <a:uFillTx/>
                <a:latin typeface="Calibri" panose="020F0502020204030204"/>
                <a:ea typeface="+mn-ea"/>
                <a:cs typeface="+mn-cs"/>
              </a:endParaRPr>
            </a:p>
          </p:txBody>
        </p:sp>
        <p:sp>
          <p:nvSpPr>
            <p:cNvPr id="38" name="Rectangle: Rounded Corners 14">
              <a:extLst>
                <a:ext uri="{FF2B5EF4-FFF2-40B4-BE49-F238E27FC236}">
                  <a16:creationId xmlns:a16="http://schemas.microsoft.com/office/drawing/2014/main" id="{EB67B07D-0DF8-CE34-E3A0-4AF0BAE2AE8C}"/>
                </a:ext>
              </a:extLst>
            </p:cNvPr>
            <p:cNvSpPr/>
            <p:nvPr/>
          </p:nvSpPr>
          <p:spPr>
            <a:xfrm>
              <a:off x="953544" y="5846773"/>
              <a:ext cx="3163148" cy="521208"/>
            </a:xfrm>
            <a:prstGeom prst="round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622300" rtl="0" eaLnBrk="1" fontAlgn="auto" latinLnBrk="0" hangingPunct="1">
                <a:lnSpc>
                  <a:spcPct val="11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t>Analysis &amp; Interpretation</a:t>
              </a:r>
              <a:br>
                <a:rPr lang="en-US" sz="1100" b="1" i="0" u="none" strike="noStrike" kern="1200" cap="none" spc="0" normalizeH="0" baseline="0" noProof="0">
                  <a:ln>
                    <a:noFill/>
                  </a:ln>
                  <a:effectLst/>
                  <a:uLnTx/>
                  <a:uFillTx/>
                  <a:latin typeface="Calibri" panose="020F0502020204030204"/>
                </a:rPr>
              </a:br>
              <a:r>
                <a:rPr kumimoji="0" lang="en-US" sz="100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P</a:t>
              </a:r>
              <a:r>
                <a:rPr kumimoji="0" lang="en-US" sz="1000" i="0" u="none" strike="noStrike" kern="1200" cap="none" spc="0" normalizeH="0" baseline="0" noProof="0">
                  <a:ln>
                    <a:noFill/>
                  </a:ln>
                  <a:solidFill>
                    <a:schemeClr val="accent1">
                      <a:lumMod val="50000"/>
                    </a:schemeClr>
                  </a:solidFill>
                  <a:effectLst/>
                  <a:uLnTx/>
                  <a:uFillTx/>
                  <a:latin typeface="Calibri" panose="020F0502020204030204"/>
                  <a:ea typeface="+mn-ea"/>
                  <a:cs typeface="+mn-cs"/>
                </a:rPr>
                <a:t>attern Identification, Guidance for Modeling, Actionable Insights with </a:t>
              </a:r>
              <a:r>
                <a:rPr kumimoji="0" lang="en-US" sz="1000" u="none" strike="noStrike" kern="1200" cap="none" spc="0" normalizeH="0" baseline="0" noProof="0">
                  <a:ln>
                    <a:noFill/>
                  </a:ln>
                  <a:solidFill>
                    <a:schemeClr val="accent1">
                      <a:lumMod val="50000"/>
                    </a:schemeClr>
                  </a:solidFill>
                  <a:effectLst/>
                  <a:uLnTx/>
                  <a:uFillTx/>
                  <a:latin typeface="Calibri" panose="020F0502020204030204"/>
                  <a:ea typeface="+mn-ea"/>
                  <a:cs typeface="+mn-cs"/>
                </a:rPr>
                <a:t>Dashboards</a:t>
              </a:r>
              <a:r>
                <a:rPr lang="en-US" sz="1000" b="1">
                  <a:solidFill>
                    <a:schemeClr val="accent1">
                      <a:lumMod val="50000"/>
                    </a:schemeClr>
                  </a:solidFill>
                  <a:latin typeface="Calibri" panose="020F0502020204030204"/>
                </a:rPr>
                <a:t>.</a:t>
              </a:r>
              <a:endParaRPr kumimoji="0" lang="en-US" sz="1400" b="1" i="0" u="none" strike="noStrike" kern="1200" cap="none" spc="0" normalizeH="0" baseline="0" noProof="0">
                <a:ln>
                  <a:noFill/>
                </a:ln>
                <a:solidFill>
                  <a:schemeClr val="accent1">
                    <a:lumMod val="50000"/>
                  </a:schemeClr>
                </a:solidFill>
                <a:effectLst/>
                <a:uLnTx/>
                <a:uFillTx/>
                <a:latin typeface="Calibri" panose="020F0502020204030204"/>
                <a:ea typeface="+mn-ea"/>
                <a:cs typeface="+mn-cs"/>
              </a:endParaRPr>
            </a:p>
          </p:txBody>
        </p:sp>
      </p:grpSp>
      <p:cxnSp>
        <p:nvCxnSpPr>
          <p:cNvPr id="4" name="Straight Arrow Connector 3">
            <a:extLst>
              <a:ext uri="{FF2B5EF4-FFF2-40B4-BE49-F238E27FC236}">
                <a16:creationId xmlns:a16="http://schemas.microsoft.com/office/drawing/2014/main" id="{16B5F99C-B657-F48D-8D2C-48DEE1A94751}"/>
              </a:ext>
            </a:extLst>
          </p:cNvPr>
          <p:cNvCxnSpPr>
            <a:cxnSpLocks/>
          </p:cNvCxnSpPr>
          <p:nvPr/>
        </p:nvCxnSpPr>
        <p:spPr>
          <a:xfrm>
            <a:off x="6079212" y="3218182"/>
            <a:ext cx="16788" cy="3002851"/>
          </a:xfrm>
          <a:prstGeom prst="straightConnector1">
            <a:avLst/>
          </a:prstGeom>
          <a:ln>
            <a:prstDash val="dash"/>
          </a:ln>
        </p:spPr>
        <p:style>
          <a:lnRef idx="1">
            <a:schemeClr val="accent1"/>
          </a:lnRef>
          <a:fillRef idx="0">
            <a:schemeClr val="accent1"/>
          </a:fillRef>
          <a:effectRef idx="0">
            <a:schemeClr val="accent1"/>
          </a:effectRef>
          <a:fontRef idx="minor">
            <a:schemeClr val="tx1"/>
          </a:fontRef>
        </p:style>
      </p:cxnSp>
      <p:sp>
        <p:nvSpPr>
          <p:cNvPr id="67" name="Footer Placeholder 2">
            <a:extLst>
              <a:ext uri="{FF2B5EF4-FFF2-40B4-BE49-F238E27FC236}">
                <a16:creationId xmlns:a16="http://schemas.microsoft.com/office/drawing/2014/main" id="{2B36A488-F8BE-DE40-CAEE-F8F11462196E}"/>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cs typeface="Arial" pitchFamily="34" charset="0"/>
              </a:rPr>
              <a:t>*: Analysis is performed for AXL and Ripple bottles.; 1: Our focus was shifted to developing Standardized Model as per the sponsor’s requirement.  </a:t>
            </a:r>
          </a:p>
        </p:txBody>
      </p:sp>
      <p:sp>
        <p:nvSpPr>
          <p:cNvPr id="70" name="Rectangle: Rounded Corners 19">
            <a:extLst>
              <a:ext uri="{FF2B5EF4-FFF2-40B4-BE49-F238E27FC236}">
                <a16:creationId xmlns:a16="http://schemas.microsoft.com/office/drawing/2014/main" id="{73F7EB38-6EC6-82DB-294A-898F183A035B}"/>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Objective</a:t>
            </a:r>
          </a:p>
        </p:txBody>
      </p:sp>
      <p:grpSp>
        <p:nvGrpSpPr>
          <p:cNvPr id="2" name="Group 1">
            <a:extLst>
              <a:ext uri="{FF2B5EF4-FFF2-40B4-BE49-F238E27FC236}">
                <a16:creationId xmlns:a16="http://schemas.microsoft.com/office/drawing/2014/main" id="{4B568DDD-2FA4-E09E-3496-3F387DBABC34}"/>
              </a:ext>
            </a:extLst>
          </p:cNvPr>
          <p:cNvGrpSpPr/>
          <p:nvPr/>
        </p:nvGrpSpPr>
        <p:grpSpPr>
          <a:xfrm>
            <a:off x="6240391" y="3721943"/>
            <a:ext cx="5449825" cy="2562097"/>
            <a:chOff x="481393" y="3851055"/>
            <a:chExt cx="3635299" cy="2562097"/>
          </a:xfrm>
        </p:grpSpPr>
        <p:grpSp>
          <p:nvGrpSpPr>
            <p:cNvPr id="3" name="Group 2">
              <a:extLst>
                <a:ext uri="{FF2B5EF4-FFF2-40B4-BE49-F238E27FC236}">
                  <a16:creationId xmlns:a16="http://schemas.microsoft.com/office/drawing/2014/main" id="{86793AC5-1BA4-8189-4801-1203C706D6DA}"/>
                </a:ext>
              </a:extLst>
            </p:cNvPr>
            <p:cNvGrpSpPr/>
            <p:nvPr/>
          </p:nvGrpSpPr>
          <p:grpSpPr>
            <a:xfrm>
              <a:off x="481394" y="3851055"/>
              <a:ext cx="365970" cy="538004"/>
              <a:chOff x="1522429" y="3996524"/>
              <a:chExt cx="365970" cy="538004"/>
            </a:xfrm>
          </p:grpSpPr>
          <p:sp>
            <p:nvSpPr>
              <p:cNvPr id="20" name="Oval 19">
                <a:extLst>
                  <a:ext uri="{FF2B5EF4-FFF2-40B4-BE49-F238E27FC236}">
                    <a16:creationId xmlns:a16="http://schemas.microsoft.com/office/drawing/2014/main" id="{5583B18D-2724-E269-0E18-19DA37A78BE1}"/>
                  </a:ext>
                </a:extLst>
              </p:cNvPr>
              <p:cNvSpPr/>
              <p:nvPr/>
            </p:nvSpPr>
            <p:spPr>
              <a:xfrm>
                <a:off x="1522429" y="3996524"/>
                <a:ext cx="365970" cy="538004"/>
              </a:xfrm>
              <a:prstGeom prst="ellipse">
                <a:avLst/>
              </a:prstGeom>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21" name="Chord 20">
                <a:extLst>
                  <a:ext uri="{FF2B5EF4-FFF2-40B4-BE49-F238E27FC236}">
                    <a16:creationId xmlns:a16="http://schemas.microsoft.com/office/drawing/2014/main" id="{BB319745-CA34-F77E-79D9-3C5276BF74F9}"/>
                  </a:ext>
                </a:extLst>
              </p:cNvPr>
              <p:cNvSpPr/>
              <p:nvPr/>
            </p:nvSpPr>
            <p:spPr>
              <a:xfrm>
                <a:off x="1551833" y="4050324"/>
                <a:ext cx="304975" cy="430403"/>
              </a:xfrm>
              <a:prstGeom prst="chord">
                <a:avLst>
                  <a:gd name="adj1" fmla="val 1168272"/>
                  <a:gd name="adj2" fmla="val 9631728"/>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grpSp>
          <p:nvGrpSpPr>
            <p:cNvPr id="5" name="Group 4">
              <a:extLst>
                <a:ext uri="{FF2B5EF4-FFF2-40B4-BE49-F238E27FC236}">
                  <a16:creationId xmlns:a16="http://schemas.microsoft.com/office/drawing/2014/main" id="{AD2C3C01-1206-B8E5-F5F1-2842A60E290F}"/>
                </a:ext>
              </a:extLst>
            </p:cNvPr>
            <p:cNvGrpSpPr/>
            <p:nvPr/>
          </p:nvGrpSpPr>
          <p:grpSpPr>
            <a:xfrm>
              <a:off x="481393" y="4835035"/>
              <a:ext cx="365969" cy="538004"/>
              <a:chOff x="1522428" y="4980504"/>
              <a:chExt cx="365969" cy="538004"/>
            </a:xfrm>
          </p:grpSpPr>
          <p:sp>
            <p:nvSpPr>
              <p:cNvPr id="18" name="Oval 17">
                <a:extLst>
                  <a:ext uri="{FF2B5EF4-FFF2-40B4-BE49-F238E27FC236}">
                    <a16:creationId xmlns:a16="http://schemas.microsoft.com/office/drawing/2014/main" id="{CEFD56DF-B24A-A687-E0DC-C63F827A8612}"/>
                  </a:ext>
                </a:extLst>
              </p:cNvPr>
              <p:cNvSpPr/>
              <p:nvPr/>
            </p:nvSpPr>
            <p:spPr>
              <a:xfrm>
                <a:off x="1522428" y="4980504"/>
                <a:ext cx="365969" cy="538004"/>
              </a:xfrm>
              <a:prstGeom prst="ellipse">
                <a:avLst/>
              </a:prstGeom>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19" name="Chord 18">
                <a:extLst>
                  <a:ext uri="{FF2B5EF4-FFF2-40B4-BE49-F238E27FC236}">
                    <a16:creationId xmlns:a16="http://schemas.microsoft.com/office/drawing/2014/main" id="{45AB256D-5A1B-5D11-1B65-27C3C529E425}"/>
                  </a:ext>
                </a:extLst>
              </p:cNvPr>
              <p:cNvSpPr/>
              <p:nvPr/>
            </p:nvSpPr>
            <p:spPr>
              <a:xfrm>
                <a:off x="1551836" y="5006869"/>
                <a:ext cx="304975" cy="457200"/>
              </a:xfrm>
              <a:prstGeom prst="chord">
                <a:avLst>
                  <a:gd name="adj1" fmla="val 20431728"/>
                  <a:gd name="adj2" fmla="val 11968272"/>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sp>
          <p:nvSpPr>
            <p:cNvPr id="8" name="Rectangle 7">
              <a:extLst>
                <a:ext uri="{FF2B5EF4-FFF2-40B4-BE49-F238E27FC236}">
                  <a16:creationId xmlns:a16="http://schemas.microsoft.com/office/drawing/2014/main" id="{CC784B03-DACD-462C-7B3C-0360D3F68836}"/>
                </a:ext>
              </a:extLst>
            </p:cNvPr>
            <p:cNvSpPr/>
            <p:nvPr/>
          </p:nvSpPr>
          <p:spPr>
            <a:xfrm>
              <a:off x="1070196" y="4807603"/>
              <a:ext cx="1591596" cy="5380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9" name="Group 8">
              <a:extLst>
                <a:ext uri="{FF2B5EF4-FFF2-40B4-BE49-F238E27FC236}">
                  <a16:creationId xmlns:a16="http://schemas.microsoft.com/office/drawing/2014/main" id="{FC323EBB-74AF-073D-1292-684847C4C518}"/>
                </a:ext>
              </a:extLst>
            </p:cNvPr>
            <p:cNvGrpSpPr/>
            <p:nvPr/>
          </p:nvGrpSpPr>
          <p:grpSpPr>
            <a:xfrm>
              <a:off x="481394" y="5802116"/>
              <a:ext cx="365970" cy="548640"/>
              <a:chOff x="1523447" y="5926996"/>
              <a:chExt cx="365970" cy="548640"/>
            </a:xfrm>
          </p:grpSpPr>
          <p:sp>
            <p:nvSpPr>
              <p:cNvPr id="16" name="Oval 15">
                <a:extLst>
                  <a:ext uri="{FF2B5EF4-FFF2-40B4-BE49-F238E27FC236}">
                    <a16:creationId xmlns:a16="http://schemas.microsoft.com/office/drawing/2014/main" id="{1E9D8A06-0CD8-4244-F6D6-7F4BE3B0F3EE}"/>
                  </a:ext>
                </a:extLst>
              </p:cNvPr>
              <p:cNvSpPr/>
              <p:nvPr/>
            </p:nvSpPr>
            <p:spPr>
              <a:xfrm>
                <a:off x="1523447" y="5926996"/>
                <a:ext cx="365970" cy="548640"/>
              </a:xfrm>
              <a:prstGeom prst="ellipse">
                <a:avLst/>
              </a:prstGeom>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rgbClr r="0" g="0" b="0"/>
              </a:effectRef>
              <a:fontRef idx="minor">
                <a:schemeClr val="dk1">
                  <a:hueOff val="0"/>
                  <a:satOff val="0"/>
                  <a:lumOff val="0"/>
                  <a:alphaOff val="0"/>
                </a:schemeClr>
              </a:fontRef>
            </p:style>
            <p:txBody>
              <a:bodyPr/>
              <a:lstStyle/>
              <a:p>
                <a:endParaRPr lang="en-US"/>
              </a:p>
            </p:txBody>
          </p:sp>
          <p:sp>
            <p:nvSpPr>
              <p:cNvPr id="17" name="Chord 16">
                <a:extLst>
                  <a:ext uri="{FF2B5EF4-FFF2-40B4-BE49-F238E27FC236}">
                    <a16:creationId xmlns:a16="http://schemas.microsoft.com/office/drawing/2014/main" id="{26A06D57-9023-8E3F-DF52-4503A0CED5CC}"/>
                  </a:ext>
                </a:extLst>
              </p:cNvPr>
              <p:cNvSpPr/>
              <p:nvPr/>
            </p:nvSpPr>
            <p:spPr>
              <a:xfrm>
                <a:off x="1552854" y="5971651"/>
                <a:ext cx="304975" cy="457200"/>
              </a:xfrm>
              <a:prstGeom prst="chord">
                <a:avLst>
                  <a:gd name="adj1" fmla="val 16200000"/>
                  <a:gd name="adj2" fmla="val 162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sp>
          <p:nvSpPr>
            <p:cNvPr id="10" name="Rectangle 9">
              <a:extLst>
                <a:ext uri="{FF2B5EF4-FFF2-40B4-BE49-F238E27FC236}">
                  <a16:creationId xmlns:a16="http://schemas.microsoft.com/office/drawing/2014/main" id="{3EBAD13A-4AA4-169C-155A-43A652ABB2EB}"/>
                </a:ext>
              </a:extLst>
            </p:cNvPr>
            <p:cNvSpPr/>
            <p:nvPr/>
          </p:nvSpPr>
          <p:spPr>
            <a:xfrm>
              <a:off x="1123996" y="5875148"/>
              <a:ext cx="2072787" cy="53800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1" name="Arrow: Chevron 4">
              <a:extLst>
                <a:ext uri="{FF2B5EF4-FFF2-40B4-BE49-F238E27FC236}">
                  <a16:creationId xmlns:a16="http://schemas.microsoft.com/office/drawing/2014/main" id="{BBA620DF-3BDD-7148-1387-2FAA9E09B074}"/>
                </a:ext>
              </a:extLst>
            </p:cNvPr>
            <p:cNvSpPr/>
            <p:nvPr/>
          </p:nvSpPr>
          <p:spPr>
            <a:xfrm rot="5400000">
              <a:off x="2405486" y="4433236"/>
              <a:ext cx="365760" cy="365969"/>
            </a:xfrm>
            <a:prstGeom prst="chevron">
              <a:avLst/>
            </a:prstGeom>
            <a:solidFill>
              <a:srgbClr val="CFD5EA"/>
            </a:solidFill>
            <a:ln>
              <a:solidFill>
                <a:srgbClr val="CFD5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Chevron 4">
              <a:extLst>
                <a:ext uri="{FF2B5EF4-FFF2-40B4-BE49-F238E27FC236}">
                  <a16:creationId xmlns:a16="http://schemas.microsoft.com/office/drawing/2014/main" id="{413395CA-C520-B576-9854-DAF0ACCC45B2}"/>
                </a:ext>
              </a:extLst>
            </p:cNvPr>
            <p:cNvSpPr/>
            <p:nvPr/>
          </p:nvSpPr>
          <p:spPr>
            <a:xfrm rot="5400000">
              <a:off x="2405486" y="5425555"/>
              <a:ext cx="365760" cy="365969"/>
            </a:xfrm>
            <a:prstGeom prst="chevron">
              <a:avLst/>
            </a:prstGeom>
            <a:solidFill>
              <a:srgbClr val="CFD5EA"/>
            </a:solidFill>
            <a:ln>
              <a:solidFill>
                <a:srgbClr val="CFD5E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Rounded Corners 14">
              <a:extLst>
                <a:ext uri="{FF2B5EF4-FFF2-40B4-BE49-F238E27FC236}">
                  <a16:creationId xmlns:a16="http://schemas.microsoft.com/office/drawing/2014/main" id="{FE2781A9-230F-4794-6B80-B4B078F855AC}"/>
                </a:ext>
              </a:extLst>
            </p:cNvPr>
            <p:cNvSpPr/>
            <p:nvPr/>
          </p:nvSpPr>
          <p:spPr>
            <a:xfrm>
              <a:off x="953546" y="3851055"/>
              <a:ext cx="3163146" cy="524459"/>
            </a:xfrm>
            <a:prstGeom prst="round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622300" rtl="0" eaLnBrk="1" fontAlgn="auto" latinLnBrk="0" hangingPunct="1">
                <a:lnSpc>
                  <a:spcPct val="11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t>Baseline Model Development and Comparison</a:t>
              </a:r>
              <a:br>
                <a:rPr kumimoji="0" lang="en-US" sz="1400" b="1"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br>
              <a:r>
                <a:rPr kumimoji="0" lang="en-US" sz="1000" i="0" u="none" strike="noStrike" kern="1200" cap="none" spc="0" normalizeH="0" baseline="0" noProof="0">
                  <a:ln>
                    <a:noFill/>
                  </a:ln>
                  <a:solidFill>
                    <a:schemeClr val="accent1">
                      <a:lumMod val="50000"/>
                    </a:schemeClr>
                  </a:solidFill>
                  <a:effectLst/>
                  <a:uLnTx/>
                  <a:uFillTx/>
                  <a:latin typeface="Calibri" panose="020F0502020204030204"/>
                  <a:ea typeface="+mn-ea"/>
                  <a:cs typeface="+mn-cs"/>
                </a:rPr>
                <a:t>Develop separate models for each bottle type and performance metric, then compare them to identify the best model that works across all bottles and metrics.</a:t>
              </a:r>
              <a:endParaRPr kumimoji="0" lang="en-US" sz="1050" i="0" u="none" strike="noStrike" kern="1200" cap="none" spc="0" normalizeH="0" baseline="0" noProof="0">
                <a:ln>
                  <a:noFill/>
                </a:ln>
                <a:solidFill>
                  <a:schemeClr val="accent1">
                    <a:lumMod val="50000"/>
                  </a:schemeClr>
                </a:solidFill>
                <a:effectLst/>
                <a:uLnTx/>
                <a:uFillTx/>
                <a:latin typeface="Calibri" panose="020F0502020204030204"/>
                <a:ea typeface="+mn-ea"/>
                <a:cs typeface="+mn-cs"/>
              </a:endParaRPr>
            </a:p>
          </p:txBody>
        </p:sp>
        <p:sp>
          <p:nvSpPr>
            <p:cNvPr id="14" name="Rectangle: Rounded Corners 14">
              <a:extLst>
                <a:ext uri="{FF2B5EF4-FFF2-40B4-BE49-F238E27FC236}">
                  <a16:creationId xmlns:a16="http://schemas.microsoft.com/office/drawing/2014/main" id="{C48419E3-1165-E763-F8F9-20CCDAB56D97}"/>
                </a:ext>
              </a:extLst>
            </p:cNvPr>
            <p:cNvSpPr/>
            <p:nvPr/>
          </p:nvSpPr>
          <p:spPr>
            <a:xfrm>
              <a:off x="953544" y="4849524"/>
              <a:ext cx="3163148" cy="524459"/>
            </a:xfrm>
            <a:prstGeom prst="round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622300" rtl="0" eaLnBrk="1" fontAlgn="auto" latinLnBrk="0" hangingPunct="1">
                <a:lnSpc>
                  <a:spcPct val="11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t>Standardized Model Development</a:t>
              </a:r>
              <a:r>
                <a:rPr lang="en-US" sz="1100" b="1" baseline="30000">
                  <a:solidFill>
                    <a:prstClr val="black">
                      <a:hueOff val="0"/>
                      <a:satOff val="0"/>
                      <a:lumOff val="0"/>
                      <a:alphaOff val="0"/>
                    </a:prstClr>
                  </a:solidFill>
                  <a:latin typeface="Calibri" panose="020F0502020204030204"/>
                </a:rPr>
                <a:t>1</a:t>
              </a:r>
              <a:br>
                <a:rPr kumimoji="0" lang="en-US" sz="1200" b="1"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br>
              <a:r>
                <a:rPr kumimoji="0" lang="en-US" sz="1000" i="0" u="none" strike="noStrike" kern="1200" cap="none" spc="0" normalizeH="0" baseline="0" noProof="0">
                  <a:ln>
                    <a:noFill/>
                  </a:ln>
                  <a:solidFill>
                    <a:schemeClr val="accent1">
                      <a:lumMod val="50000"/>
                    </a:schemeClr>
                  </a:solidFill>
                  <a:effectLst/>
                  <a:uLnTx/>
                  <a:uFillTx/>
                  <a:latin typeface="Calibri" panose="020F0502020204030204"/>
                  <a:ea typeface="+mn-ea"/>
                  <a:cs typeface="+mn-cs"/>
                </a:rPr>
                <a:t>Develop standardized models for thermal, burst, and top load metrics, optimizing hyperparameters for improved performance.</a:t>
              </a:r>
              <a:endParaRPr kumimoji="0" lang="en-US" sz="1400" i="0" u="none" strike="noStrike" kern="1200" cap="none" spc="0" normalizeH="0" baseline="0" noProof="0">
                <a:ln>
                  <a:noFill/>
                </a:ln>
                <a:solidFill>
                  <a:schemeClr val="accent1">
                    <a:lumMod val="50000"/>
                  </a:schemeClr>
                </a:solidFill>
                <a:effectLst/>
                <a:uLnTx/>
                <a:uFillTx/>
                <a:latin typeface="Calibri" panose="020F0502020204030204"/>
                <a:ea typeface="+mn-ea"/>
                <a:cs typeface="+mn-cs"/>
              </a:endParaRPr>
            </a:p>
          </p:txBody>
        </p:sp>
        <p:sp>
          <p:nvSpPr>
            <p:cNvPr id="15" name="Rectangle: Rounded Corners 14">
              <a:extLst>
                <a:ext uri="{FF2B5EF4-FFF2-40B4-BE49-F238E27FC236}">
                  <a16:creationId xmlns:a16="http://schemas.microsoft.com/office/drawing/2014/main" id="{4816A123-29F8-5F48-04B1-CBCB66F516D5}"/>
                </a:ext>
              </a:extLst>
            </p:cNvPr>
            <p:cNvSpPr/>
            <p:nvPr/>
          </p:nvSpPr>
          <p:spPr>
            <a:xfrm>
              <a:off x="953544" y="5846773"/>
              <a:ext cx="3163148" cy="521208"/>
            </a:xfrm>
            <a:prstGeom prst="roundRect">
              <a:avLst/>
            </a:prstGeom>
            <a:solidFill>
              <a:schemeClr val="bg1">
                <a:lumMod val="95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622300" rtl="0" eaLnBrk="1" fontAlgn="auto" latinLnBrk="0" hangingPunct="1">
                <a:lnSpc>
                  <a:spcPct val="110000"/>
                </a:lnSpc>
                <a:spcBef>
                  <a:spcPct val="0"/>
                </a:spcBef>
                <a:spcAft>
                  <a:spcPct val="35000"/>
                </a:spcAft>
                <a:buClrTx/>
                <a:buSzTx/>
                <a:buFontTx/>
                <a:buNone/>
                <a:tabLst/>
                <a:defRPr/>
              </a:pPr>
              <a:r>
                <a:rPr kumimoji="0" lang="en-US" sz="1100" b="1" i="0" u="none" strike="noStrike" kern="120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t>What-if Analysis</a:t>
              </a:r>
              <a:br>
                <a:rPr lang="en-US" sz="1100" b="1" i="0" u="none" strike="noStrike" kern="1200" cap="none" spc="0" normalizeH="0" baseline="0" noProof="0">
                  <a:ln>
                    <a:noFill/>
                  </a:ln>
                  <a:effectLst/>
                  <a:uLnTx/>
                  <a:uFillTx/>
                  <a:latin typeface="Calibri" panose="020F0502020204030204"/>
                </a:rPr>
              </a:br>
              <a:r>
                <a:rPr kumimoji="0" lang="en-US" sz="1000" i="0" u="none" strike="noStrike" kern="1200" cap="none" spc="0" normalizeH="0" baseline="0" noProof="0">
                  <a:ln>
                    <a:noFill/>
                  </a:ln>
                  <a:solidFill>
                    <a:schemeClr val="accent1">
                      <a:lumMod val="50000"/>
                    </a:schemeClr>
                  </a:solidFill>
                  <a:effectLst/>
                  <a:uLnTx/>
                  <a:uFillTx/>
                  <a:latin typeface="Calibri" panose="020F0502020204030204"/>
                  <a:ea typeface="+mn-ea"/>
                  <a:cs typeface="+mn-cs"/>
                </a:rPr>
                <a:t>Use the model's predictive equation to conduct a What-if analysis.</a:t>
              </a:r>
              <a:endParaRPr kumimoji="0" lang="en-US" sz="1400" b="1" i="0" u="none" strike="noStrike" kern="1200" cap="none" spc="0" normalizeH="0" baseline="0" noProof="0">
                <a:ln>
                  <a:noFill/>
                </a:ln>
                <a:solidFill>
                  <a:schemeClr val="accent1">
                    <a:lumMod val="50000"/>
                  </a:schemeClr>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345255453"/>
      </p:ext>
    </p:extLst>
  </p:cSld>
  <p:clrMapOvr>
    <a:masterClrMapping/>
  </p:clrMapOvr>
  <mc:AlternateContent xmlns:mc="http://schemas.openxmlformats.org/markup-compatibility/2006" xmlns:p14="http://schemas.microsoft.com/office/powerpoint/2010/main">
    <mc:Choice Requires="p14">
      <p:transition spd="slow" p14:dur="2000" advTm="60251"/>
    </mc:Choice>
    <mc:Fallback xmlns="">
      <p:transition spd="slow" advTm="6025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5D834-9998-7D40-8363-7D4E27B5E493}"/>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451A2D3A-F03F-1FA1-EF79-5867B55E757A}"/>
              </a:ext>
            </a:extLst>
          </p:cNvPr>
          <p:cNvSpPr>
            <a:spLocks noGrp="1"/>
          </p:cNvSpPr>
          <p:nvPr>
            <p:ph type="title"/>
          </p:nvPr>
        </p:nvSpPr>
        <p:spPr/>
        <p:txBody>
          <a:bodyPr>
            <a:normAutofit fontScale="90000"/>
          </a:bodyPr>
          <a:lstStyle/>
          <a:p>
            <a:br>
              <a:rPr lang="en-US"/>
            </a:br>
            <a:br>
              <a:rPr lang="en-US"/>
            </a:br>
            <a:endParaRPr lang="en-US"/>
          </a:p>
        </p:txBody>
      </p:sp>
      <p:sp>
        <p:nvSpPr>
          <p:cNvPr id="18" name="Title 1">
            <a:extLst>
              <a:ext uri="{FF2B5EF4-FFF2-40B4-BE49-F238E27FC236}">
                <a16:creationId xmlns:a16="http://schemas.microsoft.com/office/drawing/2014/main" id="{C236D1F8-60B6-717C-57EE-F785DBE759A9}"/>
              </a:ext>
            </a:extLst>
          </p:cNvPr>
          <p:cNvSpPr txBox="1">
            <a:spLocks/>
          </p:cNvSpPr>
          <p:nvPr/>
        </p:nvSpPr>
        <p:spPr>
          <a:xfrm>
            <a:off x="362309" y="165067"/>
            <a:ext cx="11447253" cy="71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rgbClr val="2F5597"/>
              </a:solidFill>
              <a:latin typeface="Arial Black" panose="020B0A04020102020204" pitchFamily="34" charset="0"/>
            </a:endParaRPr>
          </a:p>
        </p:txBody>
      </p:sp>
      <p:sp>
        <p:nvSpPr>
          <p:cNvPr id="19" name="Rectangle 18">
            <a:extLst>
              <a:ext uri="{FF2B5EF4-FFF2-40B4-BE49-F238E27FC236}">
                <a16:creationId xmlns:a16="http://schemas.microsoft.com/office/drawing/2014/main" id="{54555822-B27E-8E71-9688-B7AF9739AD38}"/>
              </a:ext>
            </a:extLst>
          </p:cNvPr>
          <p:cNvSpPr/>
          <p:nvPr/>
        </p:nvSpPr>
        <p:spPr>
          <a:xfrm>
            <a:off x="0" y="4965234"/>
            <a:ext cx="6733594" cy="9681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2F5597"/>
                </a:solidFill>
                <a:latin typeface="Arial Black" panose="020B0A04020102020204" pitchFamily="34" charset="0"/>
              </a:rPr>
              <a:t>Non-Standard Models (Best Models)</a:t>
            </a:r>
          </a:p>
        </p:txBody>
      </p:sp>
      <p:pic>
        <p:nvPicPr>
          <p:cNvPr id="3" name="Picture 2" descr="A blue text on a black background&#10;&#10;Description automatically generated">
            <a:extLst>
              <a:ext uri="{FF2B5EF4-FFF2-40B4-BE49-F238E27FC236}">
                <a16:creationId xmlns:a16="http://schemas.microsoft.com/office/drawing/2014/main" id="{583D2DBB-C9C3-106E-DDBB-40B37281E3A2}"/>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42160" y="1690688"/>
            <a:ext cx="7366000" cy="2118327"/>
          </a:xfrm>
          <a:prstGeom prst="rect">
            <a:avLst/>
          </a:prstGeom>
        </p:spPr>
      </p:pic>
    </p:spTree>
    <p:extLst>
      <p:ext uri="{BB962C8B-B14F-4D97-AF65-F5344CB8AC3E}">
        <p14:creationId xmlns:p14="http://schemas.microsoft.com/office/powerpoint/2010/main" val="4017634682"/>
      </p:ext>
    </p:extLst>
  </p:cSld>
  <p:clrMapOvr>
    <a:masterClrMapping/>
  </p:clrMapOvr>
  <mc:AlternateContent xmlns:mc="http://schemas.openxmlformats.org/markup-compatibility/2006" xmlns:p14="http://schemas.microsoft.com/office/powerpoint/2010/main">
    <mc:Choice Requires="p14">
      <p:transition spd="slow" p14:dur="2000" advTm="1801"/>
    </mc:Choice>
    <mc:Fallback xmlns="">
      <p:transition spd="slow" advTm="180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31AD1-46C4-A0F7-9AA8-084F240AD4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55A6D-5478-603D-C575-5A60A792F474}"/>
              </a:ext>
            </a:extLst>
          </p:cNvPr>
          <p:cNvSpPr>
            <a:spLocks noGrp="1"/>
          </p:cNvSpPr>
          <p:nvPr>
            <p:ph type="title"/>
          </p:nvPr>
        </p:nvSpPr>
        <p:spPr>
          <a:xfrm>
            <a:off x="362309" y="165067"/>
            <a:ext cx="11478709" cy="712735"/>
          </a:xfrm>
        </p:spPr>
        <p:txBody>
          <a:bodyPr>
            <a:normAutofit/>
          </a:bodyPr>
          <a:lstStyle/>
          <a:p>
            <a:r>
              <a:rPr lang="en-US" sz="2000" b="1">
                <a:solidFill>
                  <a:srgbClr val="2F5597"/>
                </a:solidFill>
                <a:latin typeface="Arial Black" panose="020B0A04020102020204" pitchFamily="34" charset="0"/>
              </a:rPr>
              <a:t>Best Model Summary for AXL (20.5g, 21.6g) &amp; Ripple Bottles. </a:t>
            </a:r>
          </a:p>
        </p:txBody>
      </p:sp>
      <p:sp>
        <p:nvSpPr>
          <p:cNvPr id="34" name="Slide Number Placeholder 3">
            <a:extLst>
              <a:ext uri="{FF2B5EF4-FFF2-40B4-BE49-F238E27FC236}">
                <a16:creationId xmlns:a16="http://schemas.microsoft.com/office/drawing/2014/main" id="{2F57E3C5-CDF6-3C21-3D25-C49466F6A628}"/>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31</a:t>
            </a:fld>
            <a:endParaRPr lang="uk-UA" sz="1100">
              <a:latin typeface="Arial" panose="020B0604020202020204"/>
            </a:endParaRPr>
          </a:p>
        </p:txBody>
      </p:sp>
      <p:sp>
        <p:nvSpPr>
          <p:cNvPr id="6" name="Rectangle 5">
            <a:extLst>
              <a:ext uri="{FF2B5EF4-FFF2-40B4-BE49-F238E27FC236}">
                <a16:creationId xmlns:a16="http://schemas.microsoft.com/office/drawing/2014/main" id="{744EA6AF-8A6D-D12D-3CC0-77838EA23D94}"/>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400">
                <a:solidFill>
                  <a:schemeClr val="accent1">
                    <a:lumMod val="50000"/>
                  </a:schemeClr>
                </a:solidFill>
              </a:rPr>
              <a:t>The model developed for </a:t>
            </a:r>
            <a:r>
              <a:rPr lang="en-US" sz="1400" b="1">
                <a:solidFill>
                  <a:schemeClr val="accent1">
                    <a:lumMod val="50000"/>
                  </a:schemeClr>
                </a:solidFill>
              </a:rPr>
              <a:t>Ripple bottles</a:t>
            </a:r>
            <a:r>
              <a:rPr lang="en-US" sz="1400">
                <a:solidFill>
                  <a:schemeClr val="accent1">
                    <a:lumMod val="50000"/>
                  </a:schemeClr>
                </a:solidFill>
              </a:rPr>
              <a:t> demonstrates strong </a:t>
            </a:r>
            <a:r>
              <a:rPr lang="en-US" sz="1400" b="1">
                <a:solidFill>
                  <a:schemeClr val="accent1">
                    <a:lumMod val="50000"/>
                  </a:schemeClr>
                </a:solidFill>
              </a:rPr>
              <a:t>R2 </a:t>
            </a:r>
            <a:r>
              <a:rPr lang="en-US" sz="1400">
                <a:solidFill>
                  <a:schemeClr val="accent1">
                    <a:lumMod val="50000"/>
                  </a:schemeClr>
                </a:solidFill>
              </a:rPr>
              <a:t>performance across all bottle performance variables. However, for </a:t>
            </a:r>
            <a:r>
              <a:rPr lang="en-US" sz="1400" b="1">
                <a:solidFill>
                  <a:schemeClr val="accent1">
                    <a:lumMod val="50000"/>
                  </a:schemeClr>
                </a:solidFill>
              </a:rPr>
              <a:t>AXL bottles</a:t>
            </a:r>
            <a:r>
              <a:rPr lang="en-US" sz="1400">
                <a:solidFill>
                  <a:schemeClr val="accent1">
                    <a:lumMod val="50000"/>
                  </a:schemeClr>
                </a:solidFill>
              </a:rPr>
              <a:t>, while the model performs well for variables like top load and burst properties, it shows suboptimal results for thermal expansion metrics.</a:t>
            </a:r>
          </a:p>
        </p:txBody>
      </p:sp>
      <p:sp>
        <p:nvSpPr>
          <p:cNvPr id="3" name="Rectangle: Rounded Corners 19">
            <a:extLst>
              <a:ext uri="{FF2B5EF4-FFF2-40B4-BE49-F238E27FC236}">
                <a16:creationId xmlns:a16="http://schemas.microsoft.com/office/drawing/2014/main" id="{0675A72F-E5ED-1E9D-07C4-88B805D7F1C7}"/>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Model Summary</a:t>
            </a:r>
          </a:p>
        </p:txBody>
      </p:sp>
      <p:sp>
        <p:nvSpPr>
          <p:cNvPr id="38" name="Footer Placeholder 2">
            <a:extLst>
              <a:ext uri="{FF2B5EF4-FFF2-40B4-BE49-F238E27FC236}">
                <a16:creationId xmlns:a16="http://schemas.microsoft.com/office/drawing/2014/main" id="{1CDCA9A7-96A2-7A9A-941A-93AF59447316}"/>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 </a:t>
            </a:r>
            <a:r>
              <a:rPr lang="en-US" sz="900">
                <a:cs typeface="Arial" pitchFamily="34" charset="0"/>
              </a:rPr>
              <a:t>Best Model results are based on the R2 values of the train &amp; test data. 1: Top variables are based on variable importance/SHAP importance plot.</a:t>
            </a:r>
          </a:p>
        </p:txBody>
      </p:sp>
      <p:sp>
        <p:nvSpPr>
          <p:cNvPr id="19" name="Content Placeholder 18">
            <a:extLst>
              <a:ext uri="{FF2B5EF4-FFF2-40B4-BE49-F238E27FC236}">
                <a16:creationId xmlns:a16="http://schemas.microsoft.com/office/drawing/2014/main" id="{12D44899-C3C9-C162-814D-6E4B436D55E0}"/>
              </a:ext>
            </a:extLst>
          </p:cNvPr>
          <p:cNvSpPr>
            <a:spLocks noGrp="1"/>
          </p:cNvSpPr>
          <p:nvPr>
            <p:ph idx="1"/>
          </p:nvPr>
        </p:nvSpPr>
        <p:spPr>
          <a:xfrm>
            <a:off x="838200" y="1789049"/>
            <a:ext cx="10515600" cy="4351338"/>
          </a:xfrm>
        </p:spPr>
        <p:txBody>
          <a:bodyPr/>
          <a:lstStyle/>
          <a:p>
            <a:endParaRPr lang="en-US"/>
          </a:p>
          <a:p>
            <a:endParaRPr lang="en-US"/>
          </a:p>
        </p:txBody>
      </p:sp>
      <p:graphicFrame>
        <p:nvGraphicFramePr>
          <p:cNvPr id="22" name="Table 21">
            <a:extLst>
              <a:ext uri="{FF2B5EF4-FFF2-40B4-BE49-F238E27FC236}">
                <a16:creationId xmlns:a16="http://schemas.microsoft.com/office/drawing/2014/main" id="{E65D1D10-8136-AE30-6268-03BF4FD5129B}"/>
              </a:ext>
            </a:extLst>
          </p:cNvPr>
          <p:cNvGraphicFramePr>
            <a:graphicFrameLocks noGrp="1"/>
          </p:cNvGraphicFramePr>
          <p:nvPr>
            <p:extLst>
              <p:ext uri="{D42A27DB-BD31-4B8C-83A1-F6EECF244321}">
                <p14:modId xmlns:p14="http://schemas.microsoft.com/office/powerpoint/2010/main" val="945911062"/>
              </p:ext>
            </p:extLst>
          </p:nvPr>
        </p:nvGraphicFramePr>
        <p:xfrm>
          <a:off x="362309" y="1496576"/>
          <a:ext cx="11303220" cy="4643814"/>
        </p:xfrm>
        <a:graphic>
          <a:graphicData uri="http://schemas.openxmlformats.org/drawingml/2006/table">
            <a:tbl>
              <a:tblPr/>
              <a:tblGrid>
                <a:gridCol w="563642">
                  <a:extLst>
                    <a:ext uri="{9D8B030D-6E8A-4147-A177-3AD203B41FA5}">
                      <a16:colId xmlns:a16="http://schemas.microsoft.com/office/drawing/2014/main" val="3218525096"/>
                    </a:ext>
                  </a:extLst>
                </a:gridCol>
                <a:gridCol w="2184066">
                  <a:extLst>
                    <a:ext uri="{9D8B030D-6E8A-4147-A177-3AD203B41FA5}">
                      <a16:colId xmlns:a16="http://schemas.microsoft.com/office/drawing/2014/main" val="377698958"/>
                    </a:ext>
                  </a:extLst>
                </a:gridCol>
                <a:gridCol w="1069439">
                  <a:extLst>
                    <a:ext uri="{9D8B030D-6E8A-4147-A177-3AD203B41FA5}">
                      <a16:colId xmlns:a16="http://schemas.microsoft.com/office/drawing/2014/main" val="3447588405"/>
                    </a:ext>
                  </a:extLst>
                </a:gridCol>
                <a:gridCol w="1069439">
                  <a:extLst>
                    <a:ext uri="{9D8B030D-6E8A-4147-A177-3AD203B41FA5}">
                      <a16:colId xmlns:a16="http://schemas.microsoft.com/office/drawing/2014/main" val="1859694223"/>
                    </a:ext>
                  </a:extLst>
                </a:gridCol>
                <a:gridCol w="1069439">
                  <a:extLst>
                    <a:ext uri="{9D8B030D-6E8A-4147-A177-3AD203B41FA5}">
                      <a16:colId xmlns:a16="http://schemas.microsoft.com/office/drawing/2014/main" val="4004185470"/>
                    </a:ext>
                  </a:extLst>
                </a:gridCol>
                <a:gridCol w="1069439">
                  <a:extLst>
                    <a:ext uri="{9D8B030D-6E8A-4147-A177-3AD203B41FA5}">
                      <a16:colId xmlns:a16="http://schemas.microsoft.com/office/drawing/2014/main" val="2089928213"/>
                    </a:ext>
                  </a:extLst>
                </a:gridCol>
                <a:gridCol w="1069439">
                  <a:extLst>
                    <a:ext uri="{9D8B030D-6E8A-4147-A177-3AD203B41FA5}">
                      <a16:colId xmlns:a16="http://schemas.microsoft.com/office/drawing/2014/main" val="3223855840"/>
                    </a:ext>
                  </a:extLst>
                </a:gridCol>
                <a:gridCol w="1069439">
                  <a:extLst>
                    <a:ext uri="{9D8B030D-6E8A-4147-A177-3AD203B41FA5}">
                      <a16:colId xmlns:a16="http://schemas.microsoft.com/office/drawing/2014/main" val="2828759523"/>
                    </a:ext>
                  </a:extLst>
                </a:gridCol>
                <a:gridCol w="1069439">
                  <a:extLst>
                    <a:ext uri="{9D8B030D-6E8A-4147-A177-3AD203B41FA5}">
                      <a16:colId xmlns:a16="http://schemas.microsoft.com/office/drawing/2014/main" val="3681449732"/>
                    </a:ext>
                  </a:extLst>
                </a:gridCol>
                <a:gridCol w="1069439">
                  <a:extLst>
                    <a:ext uri="{9D8B030D-6E8A-4147-A177-3AD203B41FA5}">
                      <a16:colId xmlns:a16="http://schemas.microsoft.com/office/drawing/2014/main" val="2099243147"/>
                    </a:ext>
                  </a:extLst>
                </a:gridCol>
              </a:tblGrid>
              <a:tr h="338721">
                <a:tc rowSpan="3" gridSpan="2">
                  <a:txBody>
                    <a:bodyPr/>
                    <a:lstStyle/>
                    <a:p>
                      <a:pPr>
                        <a:lnSpc>
                          <a:spcPct val="150000"/>
                        </a:lnSpc>
                      </a:pPr>
                      <a:r>
                        <a:rPr lang="en-US" sz="1100" b="1">
                          <a:solidFill>
                            <a:srgbClr val="C00000"/>
                          </a:solidFill>
                        </a:rPr>
                        <a:t>Note: </a:t>
                      </a:r>
                      <a:r>
                        <a:rPr lang="en-US" sz="1100">
                          <a:solidFill>
                            <a:srgbClr val="C00000"/>
                          </a:solidFill>
                        </a:rPr>
                        <a:t>Best Model* results for each performance metric &amp; bottle type is shown here.</a:t>
                      </a:r>
                    </a:p>
                  </a:txBody>
                  <a:tcPr marL="4592" marR="4592" marT="4592" marB="0" anchor="ctr">
                    <a:lnL>
                      <a:noFill/>
                    </a:lnL>
                    <a:lnR w="38100" cap="flat" cmpd="sng" algn="ctr">
                      <a:solidFill>
                        <a:schemeClr val="bg1"/>
                      </a:solidFill>
                      <a:prstDash val="solid"/>
                      <a:round/>
                      <a:headEnd type="none" w="med" len="med"/>
                      <a:tailEnd type="none" w="med" len="med"/>
                    </a:lnR>
                    <a:lnT>
                      <a:noFill/>
                    </a:lnT>
                    <a:lnB w="38100" cap="flat" cmpd="sng" algn="ctr">
                      <a:solidFill>
                        <a:schemeClr val="bg1"/>
                      </a:solidFill>
                      <a:prstDash val="solid"/>
                      <a:round/>
                      <a:headEnd type="none" w="med" len="med"/>
                      <a:tailEnd type="none" w="med" len="med"/>
                    </a:lnB>
                    <a:noFill/>
                  </a:tcPr>
                </a:tc>
                <a:tc rowSpan="3" hMerge="1">
                  <a:txBody>
                    <a:bodyPr/>
                    <a:lstStyle/>
                    <a:p>
                      <a:pPr algn="l" fontAlgn="b"/>
                      <a:endParaRPr lang="en-US" sz="1100" b="0" i="0" u="none" strike="noStrike">
                        <a:solidFill>
                          <a:srgbClr val="000000"/>
                        </a:solidFill>
                        <a:effectLst/>
                        <a:latin typeface="+mn-lt"/>
                      </a:endParaRPr>
                    </a:p>
                  </a:txBody>
                  <a:tcPr marL="4592" marR="4592" marT="4592" marB="0" anchor="b">
                    <a:lnL>
                      <a:noFill/>
                    </a:lnL>
                    <a:lnR w="38100" cap="flat" cmpd="sng" algn="ctr">
                      <a:solidFill>
                        <a:schemeClr val="bg1"/>
                      </a:solidFill>
                      <a:prstDash val="solid"/>
                      <a:round/>
                      <a:headEnd type="none" w="med" len="med"/>
                      <a:tailEnd type="none" w="med" len="med"/>
                    </a:lnR>
                    <a:lnT>
                      <a:noFill/>
                    </a:lnT>
                    <a:lnB>
                      <a:noFill/>
                    </a:lnB>
                    <a:noFill/>
                  </a:tcPr>
                </a:tc>
                <a:tc gridSpan="8">
                  <a:txBody>
                    <a:bodyPr/>
                    <a:lstStyle/>
                    <a:p>
                      <a:pPr algn="ctr" fontAlgn="b"/>
                      <a:r>
                        <a:rPr lang="en-US" sz="1200" b="1" i="0" u="none" strike="noStrike">
                          <a:solidFill>
                            <a:srgbClr val="000000"/>
                          </a:solidFill>
                          <a:effectLst/>
                          <a:latin typeface="+mn-lt"/>
                        </a:rPr>
                        <a:t>Bottle Type</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38100" cap="flat" cmpd="sng" algn="ctr">
                      <a:solidFill>
                        <a:schemeClr val="bg1"/>
                      </a:solidFill>
                      <a:prstDash val="solid"/>
                      <a:round/>
                      <a:headEnd type="none" w="med" len="med"/>
                      <a:tailEnd type="none" w="med" len="med"/>
                    </a:lnL>
                  </a:tcPr>
                </a:tc>
                <a:tc hMerge="1">
                  <a:txBody>
                    <a:bodyPr/>
                    <a:lstStyle/>
                    <a:p>
                      <a:endParaRPr lang="en-US"/>
                    </a:p>
                  </a:txBody>
                  <a:tcPr/>
                </a:tc>
                <a:tc hMerge="1">
                  <a:txBody>
                    <a:bodyPr/>
                    <a:lstStyle/>
                    <a:p>
                      <a:endParaRPr lang="en-US"/>
                    </a:p>
                  </a:txBody>
                  <a:tcPr>
                    <a:lnL w="38100" cap="flat" cmpd="sng" algn="ctr">
                      <a:solidFill>
                        <a:schemeClr val="bg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968822271"/>
                  </a:ext>
                </a:extLst>
              </a:tr>
              <a:tr h="338721">
                <a:tc gridSpan="2" vMerge="1">
                  <a:txBody>
                    <a:bodyPr/>
                    <a:lstStyle/>
                    <a:p>
                      <a:pPr algn="l" fontAlgn="b"/>
                      <a:endParaRPr lang="en-US" sz="1100" b="0" i="0" u="none" strike="noStrike">
                        <a:solidFill>
                          <a:srgbClr val="000000"/>
                        </a:solidFill>
                        <a:effectLst/>
                        <a:latin typeface="+mn-lt"/>
                      </a:endParaRPr>
                    </a:p>
                  </a:txBody>
                  <a:tcPr marL="4592" marR="4592" marT="4592" marB="0" anchor="b">
                    <a:lnL>
                      <a:noFill/>
                    </a:lnL>
                    <a:lnR>
                      <a:noFill/>
                    </a:lnR>
                    <a:lnT>
                      <a:noFill/>
                    </a:lnT>
                    <a:lnB>
                      <a:noFill/>
                    </a:lnB>
                    <a:noFill/>
                  </a:tcPr>
                </a:tc>
                <a:tc hMerge="1" vMerge="1">
                  <a:txBody>
                    <a:bodyPr/>
                    <a:lstStyle/>
                    <a:p>
                      <a:pPr algn="l" fontAlgn="b"/>
                      <a:endParaRPr lang="en-US" sz="1100" b="0" i="0" u="none" strike="noStrike">
                        <a:solidFill>
                          <a:srgbClr val="000000"/>
                        </a:solidFill>
                        <a:effectLst/>
                        <a:latin typeface="+mn-lt"/>
                      </a:endParaRPr>
                    </a:p>
                  </a:txBody>
                  <a:tcPr marL="4592" marR="4592" marT="4592" marB="0" anchor="b">
                    <a:lnL>
                      <a:noFill/>
                    </a:lnL>
                    <a:lnR w="38100" cap="flat" cmpd="sng" algn="ctr">
                      <a:solidFill>
                        <a:schemeClr val="bg1"/>
                      </a:solidFill>
                      <a:prstDash val="solid"/>
                      <a:round/>
                      <a:headEnd type="none" w="med" len="med"/>
                      <a:tailEnd type="none" w="med" len="med"/>
                    </a:lnR>
                    <a:lnT>
                      <a:noFill/>
                    </a:lnT>
                    <a:lnB>
                      <a:noFill/>
                    </a:lnB>
                    <a:noFill/>
                  </a:tcPr>
                </a:tc>
                <a:tc gridSpan="2">
                  <a:txBody>
                    <a:bodyPr/>
                    <a:lstStyle/>
                    <a:p>
                      <a:pPr algn="ctr" fontAlgn="b"/>
                      <a:r>
                        <a:rPr lang="en-US" sz="1100" b="1" i="0" u="none" strike="noStrike">
                          <a:solidFill>
                            <a:srgbClr val="000000"/>
                          </a:solidFill>
                          <a:effectLst/>
                          <a:latin typeface="+mn-lt"/>
                        </a:rPr>
                        <a:t>21.5g (AXL)</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BAB"/>
                    </a:solidFill>
                  </a:tcPr>
                </a:tc>
                <a:tc hMerge="1">
                  <a:txBody>
                    <a:bodyPr/>
                    <a:lstStyle/>
                    <a:p>
                      <a:endParaRPr lang="en-US"/>
                    </a:p>
                  </a:txBody>
                  <a:tcPr/>
                </a:tc>
                <a:tc gridSpan="2">
                  <a:txBody>
                    <a:bodyPr/>
                    <a:lstStyle/>
                    <a:p>
                      <a:pPr algn="ctr" fontAlgn="b"/>
                      <a:r>
                        <a:rPr lang="en-US" sz="1100" b="1" i="0" u="none" strike="noStrike">
                          <a:solidFill>
                            <a:srgbClr val="000000"/>
                          </a:solidFill>
                          <a:effectLst/>
                          <a:latin typeface="+mn-lt"/>
                        </a:rPr>
                        <a:t>20.5g (AXL)</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BAB"/>
                    </a:solidFill>
                  </a:tcPr>
                </a:tc>
                <a:tc hMerge="1">
                  <a:txBody>
                    <a:bodyPr/>
                    <a:lstStyle/>
                    <a:p>
                      <a:endParaRPr lang="en-US"/>
                    </a:p>
                  </a:txBody>
                  <a:tcPr/>
                </a:tc>
                <a:tc gridSpan="2">
                  <a:txBody>
                    <a:bodyPr/>
                    <a:lstStyle/>
                    <a:p>
                      <a:pPr algn="ctr" fontAlgn="b"/>
                      <a:r>
                        <a:rPr lang="en-US" sz="1100" b="1" i="0" u="none" strike="noStrike">
                          <a:solidFill>
                            <a:srgbClr val="000000"/>
                          </a:solidFill>
                          <a:effectLst/>
                          <a:latin typeface="+mn-lt"/>
                        </a:rPr>
                        <a:t>20.5g (Ripple)</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BAB"/>
                    </a:solidFill>
                  </a:tcPr>
                </a:tc>
                <a:tc hMerge="1">
                  <a:txBody>
                    <a:bodyPr/>
                    <a:lstStyle/>
                    <a:p>
                      <a:endParaRPr lang="en-US"/>
                    </a:p>
                  </a:txBody>
                  <a:tcPr/>
                </a:tc>
                <a:tc gridSpan="2">
                  <a:txBody>
                    <a:bodyPr/>
                    <a:lstStyle/>
                    <a:p>
                      <a:pPr algn="ctr" fontAlgn="b"/>
                      <a:r>
                        <a:rPr lang="en-US" sz="1100" b="1" i="0" u="none" strike="noStrike">
                          <a:solidFill>
                            <a:srgbClr val="000000"/>
                          </a:solidFill>
                          <a:effectLst/>
                          <a:latin typeface="+mn-lt"/>
                        </a:rPr>
                        <a:t>20.5g (Ripple FENC)</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BAB"/>
                    </a:solidFill>
                  </a:tcPr>
                </a:tc>
                <a:tc hMerge="1">
                  <a:txBody>
                    <a:bodyPr/>
                    <a:lstStyle/>
                    <a:p>
                      <a:endParaRPr lang="en-US"/>
                    </a:p>
                  </a:txBody>
                  <a:tcPr/>
                </a:tc>
                <a:extLst>
                  <a:ext uri="{0D108BD9-81ED-4DB2-BD59-A6C34878D82A}">
                    <a16:rowId xmlns:a16="http://schemas.microsoft.com/office/drawing/2014/main" val="469512281"/>
                  </a:ext>
                </a:extLst>
              </a:tr>
              <a:tr h="423402">
                <a:tc gridSpan="2" vMerge="1">
                  <a:txBody>
                    <a:bodyPr/>
                    <a:lstStyle/>
                    <a:p>
                      <a:pPr algn="l" fontAlgn="b"/>
                      <a:endParaRPr lang="en-US" sz="1100" b="0" i="0" u="none" strike="noStrike">
                        <a:solidFill>
                          <a:srgbClr val="000000"/>
                        </a:solidFill>
                        <a:effectLst/>
                        <a:latin typeface="+mn-lt"/>
                      </a:endParaRPr>
                    </a:p>
                  </a:txBody>
                  <a:tcPr marL="4592" marR="4592" marT="4592" marB="0" anchor="b">
                    <a:lnL>
                      <a:noFill/>
                    </a:lnL>
                    <a:lnR>
                      <a:noFill/>
                    </a:lnR>
                    <a:lnT>
                      <a:noFill/>
                    </a:lnT>
                    <a:lnB w="38100" cap="flat" cmpd="sng" algn="ctr">
                      <a:solidFill>
                        <a:schemeClr val="bg1"/>
                      </a:solidFill>
                      <a:prstDash val="solid"/>
                      <a:round/>
                      <a:headEnd type="none" w="med" len="med"/>
                      <a:tailEnd type="none" w="med" len="med"/>
                    </a:lnB>
                    <a:noFill/>
                  </a:tcPr>
                </a:tc>
                <a:tc hMerge="1" vMerge="1">
                  <a:txBody>
                    <a:bodyPr/>
                    <a:lstStyle/>
                    <a:p>
                      <a:pPr algn="l" fontAlgn="b"/>
                      <a:endParaRPr lang="en-US" sz="1100" b="1" i="0" u="none" strike="noStrike">
                        <a:solidFill>
                          <a:srgbClr val="000000"/>
                        </a:solidFill>
                        <a:effectLst/>
                        <a:latin typeface="+mn-lt"/>
                      </a:endParaRPr>
                    </a:p>
                  </a:txBody>
                  <a:tcPr marL="4592" marR="4592" marT="4592" marB="0" anchor="b">
                    <a:lnL>
                      <a:noFill/>
                    </a:lnL>
                    <a:lnR w="38100" cap="flat" cmpd="sng" algn="ctr">
                      <a:solidFill>
                        <a:schemeClr val="bg1"/>
                      </a:solidFill>
                      <a:prstDash val="solid"/>
                      <a:round/>
                      <a:headEnd type="none" w="med" len="med"/>
                      <a:tailEnd type="none" w="med" len="med"/>
                    </a:lnR>
                    <a:lnT>
                      <a:noFill/>
                    </a:lnT>
                    <a:lnB w="38100" cap="flat" cmpd="sng" algn="ctr">
                      <a:solidFill>
                        <a:schemeClr val="bg1"/>
                      </a:solidFill>
                      <a:prstDash val="solid"/>
                      <a:round/>
                      <a:headEnd type="none" w="med" len="med"/>
                      <a:tailEnd type="none" w="med" len="med"/>
                    </a:lnB>
                    <a:noFill/>
                  </a:tcPr>
                </a:tc>
                <a:tc>
                  <a:txBody>
                    <a:bodyPr/>
                    <a:lstStyle/>
                    <a:p>
                      <a:pPr algn="ctr" fontAlgn="b"/>
                      <a:r>
                        <a:rPr lang="en-US" sz="1100" b="0" i="0" u="none" strike="noStrike">
                          <a:solidFill>
                            <a:srgbClr val="000000"/>
                          </a:solidFill>
                          <a:effectLst/>
                          <a:latin typeface="+mn-lt"/>
                        </a:rPr>
                        <a:t>Model Type</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FAEB"/>
                    </a:solidFill>
                  </a:tcPr>
                </a:tc>
                <a:tc>
                  <a:txBody>
                    <a:bodyPr/>
                    <a:lstStyle/>
                    <a:p>
                      <a:pPr algn="ctr" fontAlgn="b"/>
                      <a:r>
                        <a:rPr lang="en-US" sz="1100" b="0" i="0" u="none" strike="noStrike">
                          <a:solidFill>
                            <a:srgbClr val="000000"/>
                          </a:solidFill>
                          <a:effectLst/>
                          <a:latin typeface="+mn-lt"/>
                        </a:rPr>
                        <a:t>R2</a:t>
                      </a:r>
                    </a:p>
                    <a:p>
                      <a:pPr algn="ctr" fontAlgn="b"/>
                      <a:r>
                        <a:rPr lang="en-US" sz="1100" b="0" i="0" u="none" strike="noStrike">
                          <a:solidFill>
                            <a:srgbClr val="000000"/>
                          </a:solidFill>
                          <a:effectLst/>
                          <a:latin typeface="+mn-lt"/>
                        </a:rPr>
                        <a:t>(Train | Test)</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FAEB"/>
                    </a:solidFill>
                  </a:tcPr>
                </a:tc>
                <a:tc>
                  <a:txBody>
                    <a:bodyPr/>
                    <a:lstStyle/>
                    <a:p>
                      <a:pPr algn="ctr" fontAlgn="b"/>
                      <a:r>
                        <a:rPr lang="en-US" sz="1100" b="0" i="0" u="none" strike="noStrike">
                          <a:solidFill>
                            <a:srgbClr val="000000"/>
                          </a:solidFill>
                          <a:effectLst/>
                          <a:latin typeface="+mn-lt"/>
                        </a:rPr>
                        <a:t>Model Type</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FAEB"/>
                    </a:solidFill>
                  </a:tcPr>
                </a:tc>
                <a:tc>
                  <a:txBody>
                    <a:bodyPr/>
                    <a:lstStyle/>
                    <a:p>
                      <a:pPr algn="ctr" fontAlgn="b"/>
                      <a:r>
                        <a:rPr lang="en-US" sz="1100" b="0" i="0" u="none" strike="noStrike">
                          <a:solidFill>
                            <a:srgbClr val="000000"/>
                          </a:solidFill>
                          <a:effectLst/>
                          <a:latin typeface="+mn-lt"/>
                        </a:rPr>
                        <a:t>R2</a:t>
                      </a:r>
                    </a:p>
                    <a:p>
                      <a:pPr algn="ctr" fontAlgn="b"/>
                      <a:r>
                        <a:rPr lang="en-US" sz="1100" b="0" i="0" u="none" strike="noStrike">
                          <a:solidFill>
                            <a:srgbClr val="000000"/>
                          </a:solidFill>
                          <a:effectLst/>
                          <a:latin typeface="+mn-lt"/>
                        </a:rPr>
                        <a:t>(Train | Test)</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FAEB"/>
                    </a:solidFill>
                  </a:tcPr>
                </a:tc>
                <a:tc>
                  <a:txBody>
                    <a:bodyPr/>
                    <a:lstStyle/>
                    <a:p>
                      <a:pPr algn="ctr" fontAlgn="b"/>
                      <a:r>
                        <a:rPr lang="en-US" sz="1100" b="0" i="0" u="none" strike="noStrike">
                          <a:solidFill>
                            <a:srgbClr val="000000"/>
                          </a:solidFill>
                          <a:effectLst/>
                          <a:latin typeface="+mn-lt"/>
                        </a:rPr>
                        <a:t>Model Type</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FAEB"/>
                    </a:solidFill>
                  </a:tcPr>
                </a:tc>
                <a:tc>
                  <a:txBody>
                    <a:bodyPr/>
                    <a:lstStyle/>
                    <a:p>
                      <a:pPr algn="ctr" fontAlgn="b"/>
                      <a:r>
                        <a:rPr lang="en-US" sz="1100" b="0" i="0" u="none" strike="noStrike">
                          <a:solidFill>
                            <a:srgbClr val="000000"/>
                          </a:solidFill>
                          <a:effectLst/>
                          <a:latin typeface="+mn-lt"/>
                        </a:rPr>
                        <a:t>R2</a:t>
                      </a:r>
                    </a:p>
                    <a:p>
                      <a:pPr algn="ctr" fontAlgn="b"/>
                      <a:r>
                        <a:rPr lang="en-US" sz="1100" b="0" i="0" u="none" strike="noStrike">
                          <a:solidFill>
                            <a:srgbClr val="000000"/>
                          </a:solidFill>
                          <a:effectLst/>
                          <a:latin typeface="+mn-lt"/>
                        </a:rPr>
                        <a:t>(Train | Test)</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FAEB"/>
                    </a:solidFill>
                  </a:tcPr>
                </a:tc>
                <a:tc>
                  <a:txBody>
                    <a:bodyPr/>
                    <a:lstStyle/>
                    <a:p>
                      <a:pPr algn="ctr" fontAlgn="b"/>
                      <a:r>
                        <a:rPr lang="en-US" sz="1100" b="0" i="0" u="none" strike="noStrike">
                          <a:solidFill>
                            <a:srgbClr val="000000"/>
                          </a:solidFill>
                          <a:effectLst/>
                          <a:latin typeface="+mn-lt"/>
                        </a:rPr>
                        <a:t>Model Type</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FAEB"/>
                    </a:solidFill>
                  </a:tcPr>
                </a:tc>
                <a:tc>
                  <a:txBody>
                    <a:bodyPr/>
                    <a:lstStyle/>
                    <a:p>
                      <a:pPr algn="ctr" fontAlgn="b"/>
                      <a:r>
                        <a:rPr lang="en-US" sz="1100" b="0" i="0" u="none" strike="noStrike">
                          <a:solidFill>
                            <a:srgbClr val="000000"/>
                          </a:solidFill>
                          <a:effectLst/>
                          <a:latin typeface="+mn-lt"/>
                        </a:rPr>
                        <a:t>R2</a:t>
                      </a:r>
                    </a:p>
                    <a:p>
                      <a:pPr algn="ctr" fontAlgn="b"/>
                      <a:r>
                        <a:rPr lang="en-US" sz="1100" b="0" i="0" u="none" strike="noStrike">
                          <a:solidFill>
                            <a:srgbClr val="000000"/>
                          </a:solidFill>
                          <a:effectLst/>
                          <a:latin typeface="+mn-lt"/>
                        </a:rPr>
                        <a:t>(Train | Test)</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FAEB"/>
                    </a:solidFill>
                  </a:tcPr>
                </a:tc>
                <a:extLst>
                  <a:ext uri="{0D108BD9-81ED-4DB2-BD59-A6C34878D82A}">
                    <a16:rowId xmlns:a16="http://schemas.microsoft.com/office/drawing/2014/main" val="1495146457"/>
                  </a:ext>
                </a:extLst>
              </a:tr>
              <a:tr h="354297">
                <a:tc rowSpan="10">
                  <a:txBody>
                    <a:bodyPr/>
                    <a:lstStyle/>
                    <a:p>
                      <a:pPr algn="ctr" fontAlgn="ctr"/>
                      <a:r>
                        <a:rPr lang="en-US" sz="1200" b="1" i="0" u="none" strike="noStrike">
                          <a:solidFill>
                            <a:srgbClr val="FFFFFF"/>
                          </a:solidFill>
                          <a:effectLst/>
                          <a:latin typeface="+mn-lt"/>
                        </a:rPr>
                        <a:t>Bottle Performance (Y)</a:t>
                      </a:r>
                    </a:p>
                  </a:txBody>
                  <a:tcPr marL="4592" marR="4592" marT="4592" marB="0" vert="vert27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tc>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Upper Bumper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Linear Regression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0.32 | 0.32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AdaBoost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0.79 | 0.30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chemeClr val="accent1">
                              <a:lumMod val="75000"/>
                            </a:schemeClr>
                          </a:solidFill>
                          <a:effectLst/>
                          <a:latin typeface="+mn-lt"/>
                        </a:rPr>
                        <a:t> Linear Regression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 0.97 | 0.95</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chemeClr val="accent1">
                              <a:lumMod val="75000"/>
                            </a:schemeClr>
                          </a:solidFill>
                          <a:effectLst/>
                          <a:latin typeface="+mn-lt"/>
                        </a:rPr>
                        <a:t> Linear Regression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 0.98 | 0.95</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5320066"/>
                  </a:ext>
                </a:extLst>
              </a:tr>
              <a:tr h="354297">
                <a:tc vMerge="1">
                  <a:txBody>
                    <a:bodyPr/>
                    <a:lstStyle/>
                    <a:p>
                      <a:endParaRPr lang="en-US"/>
                    </a:p>
                  </a:txBody>
                  <a:tcPr/>
                </a:tc>
                <a:tc>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Upper Panel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Random Forest</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0.59 | 0.34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 AdaBoost</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0.59 | 0.34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 Linear Regression</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0.98 | 0.98</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 Linear Regression</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0.98 | 0.95</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96321163"/>
                  </a:ext>
                </a:extLst>
              </a:tr>
              <a:tr h="354297">
                <a:tc vMerge="1">
                  <a:txBody>
                    <a:bodyPr/>
                    <a:lstStyle/>
                    <a:p>
                      <a:endParaRPr lang="en-US"/>
                    </a:p>
                  </a:txBody>
                  <a:tcPr/>
                </a:tc>
                <a:tc>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Mid Panel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Adaboost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0.63 | 0.26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Gradient Boosting</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0.89 | 0.44</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Linear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0.97 | 0.95</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Ridge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0.97|0.94</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4084267"/>
                  </a:ext>
                </a:extLst>
              </a:tr>
              <a:tr h="354297">
                <a:tc vMerge="1">
                  <a:txBody>
                    <a:bodyPr/>
                    <a:lstStyle/>
                    <a:p>
                      <a:endParaRPr lang="en-US"/>
                    </a:p>
                  </a:txBody>
                  <a:tcPr/>
                </a:tc>
                <a:tc>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Lower Panel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CatBoost </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0.66 | 0.26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CatBoost </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0.99 | 0.43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Linear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0.96 | 0.93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Linear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0.96|0.86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60720466"/>
                  </a:ext>
                </a:extLst>
              </a:tr>
              <a:tr h="354297">
                <a:tc vMerge="1">
                  <a:txBody>
                    <a:bodyPr/>
                    <a:lstStyle/>
                    <a:p>
                      <a:endParaRPr lang="en-US"/>
                    </a:p>
                  </a:txBody>
                  <a:tcPr/>
                </a:tc>
                <a:tc>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Lower Bumper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Adaboost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0.58 | 0.58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Decision Tree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1.00 | 0.57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Linear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0.97 | 0.94</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Linear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0.97 | 0.87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53423695"/>
                  </a:ext>
                </a:extLst>
              </a:tr>
              <a:tr h="354297">
                <a:tc vMerge="1">
                  <a:txBody>
                    <a:bodyPr/>
                    <a:lstStyle/>
                    <a:p>
                      <a:endParaRPr lang="en-US"/>
                    </a:p>
                  </a:txBody>
                  <a:tcPr/>
                </a:tc>
                <a:tc>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Base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 Gradient Boosting</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 0.96 | 0.53</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Linear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0.077 | 0.062</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lumMod val="20000"/>
                        <a:lumOff val="80000"/>
                      </a:schemeClr>
                    </a:solidFill>
                  </a:tcPr>
                </a:tc>
                <a:tc>
                  <a:txBody>
                    <a:bodyPr/>
                    <a:lstStyle/>
                    <a:p>
                      <a:pPr algn="ctr" fontAlgn="ctr"/>
                      <a:r>
                        <a:rPr lang="en-US" sz="1050" b="0" i="0" u="none" strike="noStrike">
                          <a:solidFill>
                            <a:schemeClr val="accent1">
                              <a:lumMod val="75000"/>
                            </a:schemeClr>
                          </a:solidFill>
                          <a:effectLst/>
                          <a:latin typeface="+mn-lt"/>
                        </a:rPr>
                        <a:t> -</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sz="1050" b="0" i="0" u="none" strike="noStrike">
                          <a:solidFill>
                            <a:schemeClr val="accent1">
                              <a:lumMod val="75000"/>
                            </a:schemeClr>
                          </a:solidFill>
                          <a:effectLst/>
                          <a:latin typeface="+mn-lt"/>
                        </a:rPr>
                        <a:t> -</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sz="1050" b="0" i="0" u="none" strike="noStrike">
                          <a:solidFill>
                            <a:schemeClr val="accent1">
                              <a:lumMod val="75000"/>
                            </a:schemeClr>
                          </a:solidFill>
                          <a:effectLst/>
                          <a:latin typeface="+mn-lt"/>
                        </a:rPr>
                        <a:t>- </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sz="1050" b="0" i="0" u="none" strike="noStrike">
                          <a:solidFill>
                            <a:schemeClr val="accent1">
                              <a:lumMod val="75000"/>
                            </a:schemeClr>
                          </a:solidFill>
                          <a:effectLst/>
                          <a:latin typeface="+mn-lt"/>
                        </a:rPr>
                        <a: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28459660"/>
                  </a:ext>
                </a:extLst>
              </a:tr>
              <a:tr h="354297">
                <a:tc vMerge="1">
                  <a:txBody>
                    <a:bodyPr/>
                    <a:lstStyle/>
                    <a:p>
                      <a:endParaRPr lang="en-US"/>
                    </a:p>
                  </a:txBody>
                  <a:tcPr/>
                </a:tc>
                <a:tc>
                  <a:txBody>
                    <a:bodyPr/>
                    <a:lstStyle/>
                    <a:p>
                      <a:pPr lvl="0" algn="ctr" rtl="0" fontAlgn="ctr"/>
                      <a:r>
                        <a:rPr lang="en-US" sz="1100" b="1" i="0" u="none" strike="noStrike">
                          <a:solidFill>
                            <a:schemeClr val="accent1">
                              <a:lumMod val="75000"/>
                            </a:schemeClr>
                          </a:solidFill>
                          <a:effectLst/>
                          <a:latin typeface="+mn-lt"/>
                        </a:rPr>
                        <a:t>Empty Top Load</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chemeClr val="accent1">
                              <a:lumMod val="75000"/>
                            </a:schemeClr>
                          </a:solidFill>
                          <a:effectLst/>
                          <a:latin typeface="+mn-lt"/>
                        </a:rPr>
                        <a:t> Linear Regression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0.99| 0.98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a:solidFill>
                            <a:schemeClr val="accent1">
                              <a:lumMod val="75000"/>
                            </a:schemeClr>
                          </a:solidFill>
                          <a:effectLst/>
                          <a:latin typeface="+mn-lt"/>
                        </a:rPr>
                        <a:t>Linear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sz="1050" b="0" i="0" u="none" strike="noStrike">
                          <a:solidFill>
                            <a:schemeClr val="accent1">
                              <a:lumMod val="75000"/>
                            </a:schemeClr>
                          </a:solidFill>
                          <a:effectLst/>
                          <a:latin typeface="+mn-lt"/>
                        </a:rPr>
                        <a:t>0.87 | 0.86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a:solidFill>
                            <a:schemeClr val="accent1">
                              <a:lumMod val="75000"/>
                            </a:schemeClr>
                          </a:solidFill>
                          <a:effectLst/>
                          <a:latin typeface="+mn-lt"/>
                        </a:rPr>
                        <a:t>XGBoost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sz="1050" b="0" i="0" u="none" strike="noStrike">
                          <a:solidFill>
                            <a:schemeClr val="accent1">
                              <a:lumMod val="75000"/>
                            </a:schemeClr>
                          </a:solidFill>
                          <a:effectLst/>
                          <a:latin typeface="+mn-lt"/>
                        </a:rPr>
                        <a:t>1.00 | 0.64</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050" b="0" i="0" u="none" strike="noStrike">
                          <a:solidFill>
                            <a:schemeClr val="accent1">
                              <a:lumMod val="75000"/>
                            </a:schemeClr>
                          </a:solidFill>
                          <a:effectLst/>
                          <a:latin typeface="+mn-lt"/>
                        </a:rPr>
                        <a:t>Ridge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sz="1050" b="0" i="0" u="none" strike="noStrike">
                          <a:solidFill>
                            <a:schemeClr val="accent1">
                              <a:lumMod val="75000"/>
                            </a:schemeClr>
                          </a:solidFill>
                          <a:effectLst/>
                          <a:latin typeface="+mn-lt"/>
                        </a:rPr>
                        <a:t>0.99 | 0.77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51197898"/>
                  </a:ext>
                </a:extLst>
              </a:tr>
              <a:tr h="354297">
                <a:tc vMerge="1">
                  <a:txBody>
                    <a:bodyPr/>
                    <a:lstStyle/>
                    <a:p>
                      <a:endParaRPr lang="en-US"/>
                    </a:p>
                  </a:txBody>
                  <a:tcPr/>
                </a:tc>
                <a:tc>
                  <a:txBody>
                    <a:bodyPr/>
                    <a:lstStyle/>
                    <a:p>
                      <a:pPr lvl="0" algn="ctr" rtl="0" fontAlgn="ctr"/>
                      <a:r>
                        <a:rPr lang="en-US" sz="1100" b="1" i="0" u="none" strike="noStrike">
                          <a:solidFill>
                            <a:schemeClr val="accent1">
                              <a:lumMod val="75000"/>
                            </a:schemeClr>
                          </a:solidFill>
                          <a:effectLst/>
                          <a:latin typeface="+mn-lt"/>
                        </a:rPr>
                        <a:t>Burst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chemeClr val="accent1">
                              <a:lumMod val="75000"/>
                            </a:schemeClr>
                          </a:solidFill>
                          <a:effectLst/>
                          <a:latin typeface="+mn-lt"/>
                        </a:rPr>
                        <a:t> Linear Regression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 0.99| 0.98</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ctr"/>
                      <a:br>
                        <a:rPr lang="en-US" sz="1050" b="0" i="0" u="none" strike="noStrike">
                          <a:solidFill>
                            <a:schemeClr val="accent1">
                              <a:lumMod val="75000"/>
                            </a:schemeClr>
                          </a:solidFill>
                          <a:effectLst/>
                          <a:latin typeface="+mn-lt"/>
                        </a:rPr>
                      </a:br>
                      <a:r>
                        <a:rPr lang="en-US" sz="1050" b="0" i="0" u="none" strike="noStrike">
                          <a:solidFill>
                            <a:schemeClr val="accent1">
                              <a:lumMod val="75000"/>
                            </a:schemeClr>
                          </a:solidFill>
                          <a:effectLst/>
                          <a:latin typeface="+mn-lt"/>
                        </a:rPr>
                        <a:t>Linear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sz="1050" b="0" i="0" u="none" strike="noStrike">
                          <a:solidFill>
                            <a:schemeClr val="accent1">
                              <a:lumMod val="75000"/>
                            </a:schemeClr>
                          </a:solidFill>
                          <a:effectLst/>
                          <a:latin typeface="+mn-lt"/>
                        </a:rPr>
                        <a:t>0.99 | 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ctr"/>
                      <a:br>
                        <a:rPr lang="en-US" sz="1050" b="0" i="0" u="none" strike="noStrike">
                          <a:solidFill>
                            <a:schemeClr val="accent1">
                              <a:lumMod val="75000"/>
                            </a:schemeClr>
                          </a:solidFill>
                          <a:effectLst/>
                          <a:latin typeface="+mn-lt"/>
                        </a:rPr>
                      </a:br>
                      <a:r>
                        <a:rPr lang="en-US" sz="1050" b="0" i="0" u="none" strike="noStrike">
                          <a:solidFill>
                            <a:schemeClr val="accent1">
                              <a:lumMod val="75000"/>
                            </a:schemeClr>
                          </a:solidFill>
                          <a:effectLst/>
                          <a:latin typeface="+mn-lt"/>
                        </a:rPr>
                        <a:t>Linear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sz="1050" b="0" i="0" u="none" strike="noStrike">
                          <a:solidFill>
                            <a:schemeClr val="accent1">
                              <a:lumMod val="75000"/>
                            </a:schemeClr>
                          </a:solidFill>
                          <a:effectLst/>
                          <a:latin typeface="+mn-lt"/>
                        </a:rPr>
                        <a:t>0.97 | 0.92</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21551402"/>
                  </a:ext>
                </a:extLst>
              </a:tr>
              <a:tr h="354297">
                <a:tc vMerge="1">
                  <a:txBody>
                    <a:bodyPr/>
                    <a:lstStyle/>
                    <a:p>
                      <a:endParaRPr lang="en-US"/>
                    </a:p>
                  </a:txBody>
                  <a:tcPr/>
                </a:tc>
                <a:tc>
                  <a:txBody>
                    <a:bodyPr/>
                    <a:lstStyle/>
                    <a:p>
                      <a:pPr lvl="0" algn="ctr" rtl="0" fontAlgn="ctr"/>
                      <a:r>
                        <a:rPr lang="en-US" sz="1100" b="1" i="0" u="none" strike="noStrike">
                          <a:solidFill>
                            <a:schemeClr val="accent1">
                              <a:lumMod val="75000"/>
                            </a:schemeClr>
                          </a:solidFill>
                          <a:effectLst/>
                          <a:latin typeface="+mn-lt"/>
                        </a:rPr>
                        <a:t>Burst Pressure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Gradient Boosting</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0.99 | 0.97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Gradient Boosting</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0.99 | 0.94</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CatBoost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0.99 | 0.93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 </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65927375"/>
                  </a:ext>
                </a:extLst>
              </a:tr>
              <a:tr h="354297">
                <a:tc vMerge="1">
                  <a:txBody>
                    <a:bodyPr/>
                    <a:lstStyle/>
                    <a:p>
                      <a:pPr algn="ctr" fontAlgn="ctr"/>
                      <a:endParaRPr lang="en-US" sz="1200" b="1" i="0" u="none" strike="noStrike">
                        <a:solidFill>
                          <a:srgbClr val="FFFFFF"/>
                        </a:solidFill>
                        <a:effectLst/>
                        <a:latin typeface="+mn-lt"/>
                      </a:endParaRPr>
                    </a:p>
                  </a:txBody>
                  <a:tcPr marL="4592" marR="4592" marT="4592" marB="0" vert="vert27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tc>
                  <a:txBody>
                    <a:bodyPr/>
                    <a:lstStyle/>
                    <a:p>
                      <a:pPr lvl="0" algn="ctr" rtl="0" fontAlgn="ctr"/>
                      <a:r>
                        <a:rPr lang="en-US" sz="1100" b="1" i="0" u="none" strike="noStrike">
                          <a:solidFill>
                            <a:schemeClr val="accent1">
                              <a:lumMod val="75000"/>
                            </a:schemeClr>
                          </a:solidFill>
                          <a:effectLst/>
                          <a:latin typeface="+mn-lt"/>
                        </a:rPr>
                        <a:t>Panel Max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CatBoost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0.99 | 0.92</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Linear Regression</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0.97 | 0.83</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83388289"/>
                  </a:ext>
                </a:extLst>
              </a:tr>
            </a:tbl>
          </a:graphicData>
        </a:graphic>
      </p:graphicFrame>
      <p:grpSp>
        <p:nvGrpSpPr>
          <p:cNvPr id="35" name="Group 34">
            <a:extLst>
              <a:ext uri="{FF2B5EF4-FFF2-40B4-BE49-F238E27FC236}">
                <a16:creationId xmlns:a16="http://schemas.microsoft.com/office/drawing/2014/main" id="{0CD1E744-A58A-456B-AD73-4938270BD43F}"/>
              </a:ext>
            </a:extLst>
          </p:cNvPr>
          <p:cNvGrpSpPr/>
          <p:nvPr/>
        </p:nvGrpSpPr>
        <p:grpSpPr>
          <a:xfrm>
            <a:off x="4182473" y="6169401"/>
            <a:ext cx="3827053" cy="292115"/>
            <a:chOff x="3462808" y="6190435"/>
            <a:chExt cx="3827053" cy="292115"/>
          </a:xfrm>
        </p:grpSpPr>
        <p:pic>
          <p:nvPicPr>
            <p:cNvPr id="32" name="Picture 31">
              <a:extLst>
                <a:ext uri="{FF2B5EF4-FFF2-40B4-BE49-F238E27FC236}">
                  <a16:creationId xmlns:a16="http://schemas.microsoft.com/office/drawing/2014/main" id="{1DFFF217-3DF2-0332-2987-145FFF6328C6}"/>
                </a:ext>
              </a:extLst>
            </p:cNvPr>
            <p:cNvPicPr>
              <a:picLocks noChangeAspect="1"/>
            </p:cNvPicPr>
            <p:nvPr/>
          </p:nvPicPr>
          <p:blipFill>
            <a:blip r:embed="rId3"/>
            <a:stretch>
              <a:fillRect/>
            </a:stretch>
          </p:blipFill>
          <p:spPr>
            <a:xfrm>
              <a:off x="4902138" y="6190435"/>
              <a:ext cx="2387723" cy="292115"/>
            </a:xfrm>
            <a:prstGeom prst="rect">
              <a:avLst/>
            </a:prstGeom>
          </p:spPr>
        </p:pic>
        <p:sp>
          <p:nvSpPr>
            <p:cNvPr id="33" name="TextBox 32">
              <a:extLst>
                <a:ext uri="{FF2B5EF4-FFF2-40B4-BE49-F238E27FC236}">
                  <a16:creationId xmlns:a16="http://schemas.microsoft.com/office/drawing/2014/main" id="{66656848-ABBE-FFD3-33C8-63F1685B4C18}"/>
                </a:ext>
              </a:extLst>
            </p:cNvPr>
            <p:cNvSpPr txBox="1"/>
            <p:nvPr/>
          </p:nvSpPr>
          <p:spPr>
            <a:xfrm>
              <a:off x="3462808" y="6197992"/>
              <a:ext cx="2623127" cy="276999"/>
            </a:xfrm>
            <a:prstGeom prst="rect">
              <a:avLst/>
            </a:prstGeom>
            <a:noFill/>
          </p:spPr>
          <p:txBody>
            <a:bodyPr wrap="square" rtlCol="0">
              <a:spAutoFit/>
            </a:bodyPr>
            <a:lstStyle/>
            <a:p>
              <a:r>
                <a:rPr lang="en-US" sz="1200">
                  <a:solidFill>
                    <a:schemeClr val="tx1">
                      <a:lumMod val="65000"/>
                      <a:lumOff val="35000"/>
                    </a:schemeClr>
                  </a:solidFill>
                </a:rPr>
                <a:t>Model Performance:</a:t>
              </a:r>
            </a:p>
          </p:txBody>
        </p:sp>
      </p:grpSp>
    </p:spTree>
    <p:extLst>
      <p:ext uri="{BB962C8B-B14F-4D97-AF65-F5344CB8AC3E}">
        <p14:creationId xmlns:p14="http://schemas.microsoft.com/office/powerpoint/2010/main" val="8341763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1CED9-3172-049A-62D6-91D4397FEECE}"/>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62B19F52-61E2-DF60-2D68-56A7B6F5806E}"/>
              </a:ext>
            </a:extLst>
          </p:cNvPr>
          <p:cNvSpPr>
            <a:spLocks noGrp="1"/>
          </p:cNvSpPr>
          <p:nvPr>
            <p:ph type="title"/>
          </p:nvPr>
        </p:nvSpPr>
        <p:spPr/>
        <p:txBody>
          <a:bodyPr>
            <a:normAutofit fontScale="90000"/>
          </a:bodyPr>
          <a:lstStyle/>
          <a:p>
            <a:br>
              <a:rPr lang="en-US"/>
            </a:br>
            <a:br>
              <a:rPr lang="en-US"/>
            </a:br>
            <a:endParaRPr lang="en-US"/>
          </a:p>
        </p:txBody>
      </p:sp>
      <p:sp>
        <p:nvSpPr>
          <p:cNvPr id="18" name="Title 1">
            <a:extLst>
              <a:ext uri="{FF2B5EF4-FFF2-40B4-BE49-F238E27FC236}">
                <a16:creationId xmlns:a16="http://schemas.microsoft.com/office/drawing/2014/main" id="{4F37E3A6-839C-3986-98BB-5AC8F02660E4}"/>
              </a:ext>
            </a:extLst>
          </p:cNvPr>
          <p:cNvSpPr txBox="1">
            <a:spLocks/>
          </p:cNvSpPr>
          <p:nvPr/>
        </p:nvSpPr>
        <p:spPr>
          <a:xfrm>
            <a:off x="362309" y="165067"/>
            <a:ext cx="11447253" cy="71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rgbClr val="2F5597"/>
              </a:solidFill>
              <a:latin typeface="Arial Black" panose="020B0A04020102020204" pitchFamily="34" charset="0"/>
            </a:endParaRPr>
          </a:p>
        </p:txBody>
      </p:sp>
      <p:sp>
        <p:nvSpPr>
          <p:cNvPr id="19" name="Rectangle 18">
            <a:extLst>
              <a:ext uri="{FF2B5EF4-FFF2-40B4-BE49-F238E27FC236}">
                <a16:creationId xmlns:a16="http://schemas.microsoft.com/office/drawing/2014/main" id="{B733A9AB-4237-B99A-DD9E-5025DE895048}"/>
              </a:ext>
            </a:extLst>
          </p:cNvPr>
          <p:cNvSpPr/>
          <p:nvPr/>
        </p:nvSpPr>
        <p:spPr>
          <a:xfrm>
            <a:off x="0" y="4965234"/>
            <a:ext cx="6733594" cy="9681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2F5597"/>
                </a:solidFill>
                <a:latin typeface="Arial Black" panose="020B0A04020102020204" pitchFamily="34" charset="0"/>
              </a:rPr>
              <a:t>Other Results from Standard Models</a:t>
            </a:r>
          </a:p>
        </p:txBody>
      </p:sp>
      <p:pic>
        <p:nvPicPr>
          <p:cNvPr id="3" name="Picture 2" descr="A blue text on a black background&#10;&#10;Description automatically generated">
            <a:extLst>
              <a:ext uri="{FF2B5EF4-FFF2-40B4-BE49-F238E27FC236}">
                <a16:creationId xmlns:a16="http://schemas.microsoft.com/office/drawing/2014/main" id="{18FD55AA-3053-5E64-FD21-C1B0F4D335F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42160" y="1690688"/>
            <a:ext cx="7366000" cy="2118327"/>
          </a:xfrm>
          <a:prstGeom prst="rect">
            <a:avLst/>
          </a:prstGeom>
        </p:spPr>
      </p:pic>
    </p:spTree>
    <p:extLst>
      <p:ext uri="{BB962C8B-B14F-4D97-AF65-F5344CB8AC3E}">
        <p14:creationId xmlns:p14="http://schemas.microsoft.com/office/powerpoint/2010/main" val="1404118831"/>
      </p:ext>
    </p:extLst>
  </p:cSld>
  <p:clrMapOvr>
    <a:masterClrMapping/>
  </p:clrMapOvr>
  <mc:AlternateContent xmlns:mc="http://schemas.openxmlformats.org/markup-compatibility/2006" xmlns:p14="http://schemas.microsoft.com/office/powerpoint/2010/main">
    <mc:Choice Requires="p14">
      <p:transition spd="slow" p14:dur="2000" advTm="1801"/>
    </mc:Choice>
    <mc:Fallback xmlns="">
      <p:transition spd="slow" advTm="1801"/>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0C24199E-001E-147D-F6A7-532A28200C55}"/>
              </a:ext>
            </a:extLst>
          </p:cNvPr>
          <p:cNvSpPr>
            <a:spLocks noGrp="1"/>
          </p:cNvSpPr>
          <p:nvPr>
            <p:ph type="title"/>
          </p:nvPr>
        </p:nvSpPr>
        <p:spPr/>
        <p:txBody>
          <a:bodyPr>
            <a:normAutofit fontScale="90000"/>
          </a:bodyPr>
          <a:lstStyle/>
          <a:p>
            <a:br>
              <a:rPr lang="en-US"/>
            </a:br>
            <a:br>
              <a:rPr lang="en-US"/>
            </a:br>
            <a:endParaRPr lang="en-US"/>
          </a:p>
        </p:txBody>
      </p:sp>
      <p:sp>
        <p:nvSpPr>
          <p:cNvPr id="18" name="Title 1">
            <a:extLst>
              <a:ext uri="{FF2B5EF4-FFF2-40B4-BE49-F238E27FC236}">
                <a16:creationId xmlns:a16="http://schemas.microsoft.com/office/drawing/2014/main" id="{4A158117-D4BE-D70F-3A2E-DE518376794E}"/>
              </a:ext>
            </a:extLst>
          </p:cNvPr>
          <p:cNvSpPr txBox="1">
            <a:spLocks/>
          </p:cNvSpPr>
          <p:nvPr/>
        </p:nvSpPr>
        <p:spPr>
          <a:xfrm>
            <a:off x="362309" y="165067"/>
            <a:ext cx="11447253" cy="71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rgbClr val="2F5597"/>
              </a:solidFill>
              <a:latin typeface="Arial Black" panose="020B0A04020102020204" pitchFamily="34" charset="0"/>
            </a:endParaRPr>
          </a:p>
        </p:txBody>
      </p:sp>
      <p:sp>
        <p:nvSpPr>
          <p:cNvPr id="19" name="Rectangle 18">
            <a:extLst>
              <a:ext uri="{FF2B5EF4-FFF2-40B4-BE49-F238E27FC236}">
                <a16:creationId xmlns:a16="http://schemas.microsoft.com/office/drawing/2014/main" id="{9B244DBC-16FE-908A-EF22-36DD73E79C5B}"/>
              </a:ext>
            </a:extLst>
          </p:cNvPr>
          <p:cNvSpPr/>
          <p:nvPr/>
        </p:nvSpPr>
        <p:spPr>
          <a:xfrm>
            <a:off x="0" y="4965234"/>
            <a:ext cx="6733594" cy="9681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2F5597"/>
                </a:solidFill>
                <a:latin typeface="Arial Black" panose="020B0A04020102020204" pitchFamily="34" charset="0"/>
              </a:rPr>
              <a:t>Upper Panel Expansion – Ripple 20.5g</a:t>
            </a:r>
          </a:p>
        </p:txBody>
      </p:sp>
      <p:pic>
        <p:nvPicPr>
          <p:cNvPr id="3" name="Picture 2" descr="A blue text on a black background&#10;&#10;Description automatically generated">
            <a:extLst>
              <a:ext uri="{FF2B5EF4-FFF2-40B4-BE49-F238E27FC236}">
                <a16:creationId xmlns:a16="http://schemas.microsoft.com/office/drawing/2014/main" id="{2F128070-DADE-97EA-88BE-93D01A346C1B}"/>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42160" y="1690688"/>
            <a:ext cx="7366000" cy="2118327"/>
          </a:xfrm>
          <a:prstGeom prst="rect">
            <a:avLst/>
          </a:prstGeom>
        </p:spPr>
      </p:pic>
    </p:spTree>
    <p:extLst>
      <p:ext uri="{BB962C8B-B14F-4D97-AF65-F5344CB8AC3E}">
        <p14:creationId xmlns:p14="http://schemas.microsoft.com/office/powerpoint/2010/main" val="1850484374"/>
      </p:ext>
    </p:extLst>
  </p:cSld>
  <p:clrMapOvr>
    <a:masterClrMapping/>
  </p:clrMapOvr>
  <mc:AlternateContent xmlns:mc="http://schemas.openxmlformats.org/markup-compatibility/2006" xmlns:p14="http://schemas.microsoft.com/office/powerpoint/2010/main">
    <mc:Choice Requires="p14">
      <p:transition spd="slow" p14:dur="2000" advTm="1801"/>
    </mc:Choice>
    <mc:Fallback xmlns="">
      <p:transition spd="slow" advTm="180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DC7D5-AEDA-99DF-B790-5DBFCDC4CE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200F40-43F4-D512-8BF1-80C21F18083C}"/>
              </a:ext>
            </a:extLst>
          </p:cNvPr>
          <p:cNvSpPr>
            <a:spLocks noGrp="1"/>
          </p:cNvSpPr>
          <p:nvPr>
            <p:ph type="title"/>
          </p:nvPr>
        </p:nvSpPr>
        <p:spPr>
          <a:xfrm>
            <a:off x="362309" y="165067"/>
            <a:ext cx="11478709" cy="712735"/>
          </a:xfrm>
        </p:spPr>
        <p:txBody>
          <a:bodyPr>
            <a:normAutofit/>
          </a:bodyPr>
          <a:lstStyle/>
          <a:p>
            <a:r>
              <a:rPr lang="en-US" sz="2000" b="1">
                <a:solidFill>
                  <a:srgbClr val="2F5597"/>
                </a:solidFill>
                <a:latin typeface="Arial Black" panose="020B0A04020102020204" pitchFamily="34" charset="0"/>
              </a:rPr>
              <a:t>Upper Panel Expansion: Model performs exceptionally well with a high R² score for 20.5g Ripple Bottle.</a:t>
            </a:r>
          </a:p>
        </p:txBody>
      </p:sp>
      <p:sp>
        <p:nvSpPr>
          <p:cNvPr id="34" name="Slide Number Placeholder 3">
            <a:extLst>
              <a:ext uri="{FF2B5EF4-FFF2-40B4-BE49-F238E27FC236}">
                <a16:creationId xmlns:a16="http://schemas.microsoft.com/office/drawing/2014/main" id="{CECD67D9-B87B-79A6-2A81-5134E77DC845}"/>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34</a:t>
            </a:fld>
            <a:endParaRPr lang="uk-UA" sz="1100">
              <a:latin typeface="Arial" panose="020B0604020202020204"/>
            </a:endParaRPr>
          </a:p>
        </p:txBody>
      </p:sp>
      <p:sp>
        <p:nvSpPr>
          <p:cNvPr id="6" name="Rectangle 5">
            <a:extLst>
              <a:ext uri="{FF2B5EF4-FFF2-40B4-BE49-F238E27FC236}">
                <a16:creationId xmlns:a16="http://schemas.microsoft.com/office/drawing/2014/main" id="{4EE91DBC-1069-582A-CECE-7D581AEDC9CB}"/>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Initially, models like </a:t>
            </a:r>
            <a:r>
              <a:rPr lang="en-US" sz="1200" b="1">
                <a:solidFill>
                  <a:schemeClr val="accent1">
                    <a:lumMod val="75000"/>
                  </a:schemeClr>
                </a:solidFill>
              </a:rPr>
              <a:t>Gradient Boosting </a:t>
            </a:r>
            <a:r>
              <a:rPr lang="en-US" sz="1200">
                <a:solidFill>
                  <a:schemeClr val="accent1">
                    <a:lumMod val="75000"/>
                  </a:schemeClr>
                </a:solidFill>
              </a:rPr>
              <a:t>and </a:t>
            </a:r>
            <a:r>
              <a:rPr lang="en-US" sz="1200" b="1">
                <a:solidFill>
                  <a:schemeClr val="accent1">
                    <a:lumMod val="75000"/>
                  </a:schemeClr>
                </a:solidFill>
              </a:rPr>
              <a:t>Random Forest</a:t>
            </a:r>
            <a:r>
              <a:rPr lang="en-US" sz="1200">
                <a:solidFill>
                  <a:schemeClr val="accent1">
                    <a:lumMod val="75000"/>
                  </a:schemeClr>
                </a:solidFill>
              </a:rPr>
              <a:t> achieved the highest accuracy (R² Test ~0.97) using raw features. However, adding interaction terms significantly boosted accuracy, allowing a </a:t>
            </a:r>
            <a:r>
              <a:rPr lang="en-US" sz="1200" b="1">
                <a:solidFill>
                  <a:schemeClr val="accent1">
                    <a:lumMod val="75000"/>
                  </a:schemeClr>
                </a:solidFill>
              </a:rPr>
              <a:t>Linear Regression</a:t>
            </a:r>
            <a:r>
              <a:rPr lang="en-US" sz="1200">
                <a:solidFill>
                  <a:schemeClr val="accent1">
                    <a:lumMod val="75000"/>
                  </a:schemeClr>
                </a:solidFill>
              </a:rPr>
              <a:t> model with feature engineering to achieve a balanced </a:t>
            </a:r>
            <a:r>
              <a:rPr lang="en-US" sz="1200" b="1">
                <a:solidFill>
                  <a:schemeClr val="accent1">
                    <a:lumMod val="75000"/>
                  </a:schemeClr>
                </a:solidFill>
              </a:rPr>
              <a:t>Train and Test R² of 0.98</a:t>
            </a:r>
            <a:r>
              <a:rPr lang="en-US" sz="1200">
                <a:solidFill>
                  <a:schemeClr val="accent1">
                    <a:lumMod val="75000"/>
                  </a:schemeClr>
                </a:solidFill>
              </a:rPr>
              <a:t>, offering both high accuracy and interpretability.</a:t>
            </a:r>
          </a:p>
        </p:txBody>
      </p:sp>
      <p:sp>
        <p:nvSpPr>
          <p:cNvPr id="3" name="Rectangle: Rounded Corners 19">
            <a:extLst>
              <a:ext uri="{FF2B5EF4-FFF2-40B4-BE49-F238E27FC236}">
                <a16:creationId xmlns:a16="http://schemas.microsoft.com/office/drawing/2014/main" id="{7216EA54-32C4-2443-1F74-8DB2F09AA953}"/>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20.5g (Ripple) </a:t>
            </a:r>
          </a:p>
        </p:txBody>
      </p:sp>
      <p:sp>
        <p:nvSpPr>
          <p:cNvPr id="38" name="Footer Placeholder 2">
            <a:extLst>
              <a:ext uri="{FF2B5EF4-FFF2-40B4-BE49-F238E27FC236}">
                <a16:creationId xmlns:a16="http://schemas.microsoft.com/office/drawing/2014/main" id="{0124B6D8-F5FB-10CF-74F3-611187AABA2C}"/>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 </a:t>
            </a:r>
            <a:endParaRPr lang="en-US" sz="900">
              <a:cs typeface="Arial" pitchFamily="34" charset="0"/>
            </a:endParaRPr>
          </a:p>
        </p:txBody>
      </p:sp>
      <p:sp>
        <p:nvSpPr>
          <p:cNvPr id="5" name="Content Placeholder 4">
            <a:extLst>
              <a:ext uri="{FF2B5EF4-FFF2-40B4-BE49-F238E27FC236}">
                <a16:creationId xmlns:a16="http://schemas.microsoft.com/office/drawing/2014/main" id="{8AA88176-B4A1-53CD-A808-404859BF38E3}"/>
              </a:ext>
            </a:extLst>
          </p:cNvPr>
          <p:cNvSpPr>
            <a:spLocks noGrp="1"/>
          </p:cNvSpPr>
          <p:nvPr>
            <p:ph idx="1"/>
          </p:nvPr>
        </p:nvSpPr>
        <p:spPr>
          <a:xfrm flipH="1" flipV="1">
            <a:off x="11353800" y="6176962"/>
            <a:ext cx="1712976" cy="1229677"/>
          </a:xfrm>
        </p:spPr>
        <p:txBody>
          <a:bodyPr/>
          <a:lstStyle/>
          <a:p>
            <a:endParaRPr lang="en-US"/>
          </a:p>
          <a:p>
            <a:endParaRPr lang="en-US"/>
          </a:p>
        </p:txBody>
      </p:sp>
      <p:graphicFrame>
        <p:nvGraphicFramePr>
          <p:cNvPr id="7" name="Table 6">
            <a:extLst>
              <a:ext uri="{FF2B5EF4-FFF2-40B4-BE49-F238E27FC236}">
                <a16:creationId xmlns:a16="http://schemas.microsoft.com/office/drawing/2014/main" id="{2BAFF85A-CDBA-454C-4543-868DFB99731A}"/>
              </a:ext>
            </a:extLst>
          </p:cNvPr>
          <p:cNvGraphicFramePr>
            <a:graphicFrameLocks noGrp="1"/>
          </p:cNvGraphicFramePr>
          <p:nvPr/>
        </p:nvGraphicFramePr>
        <p:xfrm>
          <a:off x="487273" y="3220371"/>
          <a:ext cx="4169579" cy="2005680"/>
        </p:xfrm>
        <a:graphic>
          <a:graphicData uri="http://schemas.openxmlformats.org/drawingml/2006/table">
            <a:tbl>
              <a:tblPr firstRow="1" bandRow="1"/>
              <a:tblGrid>
                <a:gridCol w="1487827">
                  <a:extLst>
                    <a:ext uri="{9D8B030D-6E8A-4147-A177-3AD203B41FA5}">
                      <a16:colId xmlns:a16="http://schemas.microsoft.com/office/drawing/2014/main" val="906174143"/>
                    </a:ext>
                  </a:extLst>
                </a:gridCol>
                <a:gridCol w="1340876">
                  <a:extLst>
                    <a:ext uri="{9D8B030D-6E8A-4147-A177-3AD203B41FA5}">
                      <a16:colId xmlns:a16="http://schemas.microsoft.com/office/drawing/2014/main" val="1956164055"/>
                    </a:ext>
                  </a:extLst>
                </a:gridCol>
                <a:gridCol w="1340876">
                  <a:extLst>
                    <a:ext uri="{9D8B030D-6E8A-4147-A177-3AD203B41FA5}">
                      <a16:colId xmlns:a16="http://schemas.microsoft.com/office/drawing/2014/main" val="2521395758"/>
                    </a:ext>
                  </a:extLst>
                </a:gridCol>
              </a:tblGrid>
              <a:tr h="292865">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extLst>
                  <a:ext uri="{0D108BD9-81ED-4DB2-BD59-A6C34878D82A}">
                    <a16:rowId xmlns:a16="http://schemas.microsoft.com/office/drawing/2014/main" val="3448395652"/>
                  </a:ext>
                </a:extLst>
              </a:tr>
              <a:tr h="283990">
                <a:tc>
                  <a:txBody>
                    <a:bodyPr/>
                    <a:lstStyle/>
                    <a:p>
                      <a:pPr algn="l" rtl="0" fontAlgn="ctr"/>
                      <a:r>
                        <a:rPr lang="en-US" sz="1200" b="0" i="0" u="none" strike="noStrike">
                          <a:solidFill>
                            <a:srgbClr val="000000"/>
                          </a:solidFill>
                          <a:effectLst/>
                          <a:latin typeface="Calibri" panose="020F0502020204030204" pitchFamily="34" charset="0"/>
                        </a:rPr>
                        <a:t>Linear Regression</a:t>
                      </a:r>
                    </a:p>
                  </a:txBody>
                  <a:tcPr marL="76200" marR="6350" marT="6350" marB="0" anchor="ctr">
                    <a:lnL w="38100" cap="flat" cmpd="sng" algn="ctr">
                      <a:solidFill>
                        <a:srgbClr val="FFC000"/>
                      </a:solidFill>
                      <a:prstDash val="dash"/>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Aptos Narrow" panose="020B0004020202020204" pitchFamily="34" charset="0"/>
                        </a:rPr>
                        <a:t>0.95</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Aptos Narrow" panose="020B0004020202020204" pitchFamily="34" charset="0"/>
                        </a:rPr>
                        <a:t>0.93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rgbClr val="FFC000"/>
                      </a:solidFill>
                      <a:prstDash val="dash"/>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extLst>
                  <a:ext uri="{0D108BD9-81ED-4DB2-BD59-A6C34878D82A}">
                    <a16:rowId xmlns:a16="http://schemas.microsoft.com/office/drawing/2014/main" val="1782426074"/>
                  </a:ext>
                </a:extLst>
              </a:tr>
              <a:tr h="283990">
                <a:tc>
                  <a:txBody>
                    <a:bodyPr/>
                    <a:lstStyle/>
                    <a:p>
                      <a:pPr algn="l" rtl="0" fontAlgn="ctr"/>
                      <a:r>
                        <a:rPr lang="en-US" sz="1200" b="0" i="0" u="none" strike="noStrike">
                          <a:solidFill>
                            <a:srgbClr val="000000"/>
                          </a:solidFill>
                          <a:effectLst/>
                          <a:latin typeface="Calibri" panose="020F0502020204030204" pitchFamily="34" charset="0"/>
                        </a:rPr>
                        <a:t>Random Forest</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4430325"/>
                  </a:ext>
                </a:extLst>
              </a:tr>
              <a:tr h="283990">
                <a:tc>
                  <a:txBody>
                    <a:bodyPr/>
                    <a:lstStyle/>
                    <a:p>
                      <a:pPr algn="l" rtl="0" fontAlgn="ctr"/>
                      <a:r>
                        <a:rPr lang="en-US" sz="1200" b="0" i="0" u="none" strike="noStrike">
                          <a:solidFill>
                            <a:srgbClr val="000000"/>
                          </a:solidFill>
                          <a:effectLst/>
                          <a:latin typeface="Calibri" panose="020F0502020204030204" pitchFamily="34" charset="0"/>
                        </a:rPr>
                        <a:t>Gradient Boosting</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1.00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6098080"/>
                  </a:ext>
                </a:extLst>
              </a:tr>
              <a:tr h="283990">
                <a:tc>
                  <a:txBody>
                    <a:bodyPr/>
                    <a:lstStyle/>
                    <a:p>
                      <a:pPr algn="l" rtl="0" fontAlgn="ctr"/>
                      <a:r>
                        <a:rPr lang="en-US" sz="1200" b="0" i="0" u="none" strike="noStrike">
                          <a:solidFill>
                            <a:srgbClr val="000000"/>
                          </a:solidFill>
                          <a:effectLst/>
                          <a:latin typeface="Calibri" panose="020F0502020204030204" pitchFamily="34" charset="0"/>
                        </a:rPr>
                        <a:t>XGBoost</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1.00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1640579"/>
                  </a:ext>
                </a:extLst>
              </a:tr>
              <a:tr h="292865">
                <a:tc>
                  <a:txBody>
                    <a:bodyPr/>
                    <a:lstStyle/>
                    <a:p>
                      <a:pPr algn="l" rtl="0" fontAlgn="ctr"/>
                      <a:r>
                        <a:rPr lang="en-US" sz="1200" b="0" i="0" u="none" strike="noStrike">
                          <a:solidFill>
                            <a:srgbClr val="000000"/>
                          </a:solidFill>
                          <a:effectLst/>
                          <a:latin typeface="Calibri" panose="020F0502020204030204" pitchFamily="34" charset="0"/>
                        </a:rPr>
                        <a:t>AdaBoost</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7545059"/>
                  </a:ext>
                </a:extLst>
              </a:tr>
              <a:tr h="283990">
                <a:tc>
                  <a:txBody>
                    <a:bodyPr/>
                    <a:lstStyle/>
                    <a:p>
                      <a:pPr algn="l" rtl="0" fontAlgn="ctr"/>
                      <a:r>
                        <a:rPr lang="en-US" sz="1200" b="0" i="0" u="none" strike="noStrike">
                          <a:solidFill>
                            <a:srgbClr val="000000"/>
                          </a:solidFill>
                          <a:effectLst/>
                          <a:latin typeface="Calibri" panose="020F0502020204030204" pitchFamily="34" charset="0"/>
                        </a:rPr>
                        <a:t>CatBoost</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1.00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07855005"/>
                  </a:ext>
                </a:extLst>
              </a:tr>
            </a:tbl>
          </a:graphicData>
        </a:graphic>
      </p:graphicFrame>
      <p:graphicFrame>
        <p:nvGraphicFramePr>
          <p:cNvPr id="8" name="Table 7">
            <a:extLst>
              <a:ext uri="{FF2B5EF4-FFF2-40B4-BE49-F238E27FC236}">
                <a16:creationId xmlns:a16="http://schemas.microsoft.com/office/drawing/2014/main" id="{29DD0E45-FF98-AFE2-6A05-C45BC26799D7}"/>
              </a:ext>
            </a:extLst>
          </p:cNvPr>
          <p:cNvGraphicFramePr>
            <a:graphicFrameLocks noGrp="1"/>
          </p:cNvGraphicFramePr>
          <p:nvPr/>
        </p:nvGraphicFramePr>
        <p:xfrm>
          <a:off x="487273" y="1720058"/>
          <a:ext cx="4169579" cy="548640"/>
        </p:xfrm>
        <a:graphic>
          <a:graphicData uri="http://schemas.openxmlformats.org/drawingml/2006/table">
            <a:tbl>
              <a:tblPr firstRow="1" bandRow="1">
                <a:tableStyleId>{5C22544A-7EE6-4342-B048-85BDC9FD1C3A}</a:tableStyleId>
              </a:tblPr>
              <a:tblGrid>
                <a:gridCol w="975763">
                  <a:extLst>
                    <a:ext uri="{9D8B030D-6E8A-4147-A177-3AD203B41FA5}">
                      <a16:colId xmlns:a16="http://schemas.microsoft.com/office/drawing/2014/main" val="765089991"/>
                    </a:ext>
                  </a:extLst>
                </a:gridCol>
                <a:gridCol w="3193816">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sth1, sth2, sth3…….. sth15 </a:t>
                      </a:r>
                      <a:r>
                        <a:rPr lang="en-US" sz="1100" b="0">
                          <a:solidFill>
                            <a:schemeClr val="accent1">
                              <a:lumMod val="50000"/>
                            </a:schemeClr>
                          </a:solidFill>
                        </a:rPr>
                        <a:t>(Section Thicknesses)</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r>
                        <a:rPr lang="en-US" sz="1100" b="1">
                          <a:solidFill>
                            <a:schemeClr val="accent1">
                              <a:lumMod val="50000"/>
                            </a:schemeClr>
                          </a:solidFill>
                        </a:rPr>
                        <a:t>Upper Panel Thermal Expansion</a:t>
                      </a:r>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9" name="TextBox 8">
            <a:extLst>
              <a:ext uri="{FF2B5EF4-FFF2-40B4-BE49-F238E27FC236}">
                <a16:creationId xmlns:a16="http://schemas.microsoft.com/office/drawing/2014/main" id="{FD10AD91-8267-B74D-4800-87179CE7B84D}"/>
              </a:ext>
            </a:extLst>
          </p:cNvPr>
          <p:cNvSpPr txBox="1"/>
          <p:nvPr/>
        </p:nvSpPr>
        <p:spPr>
          <a:xfrm>
            <a:off x="1547279" y="2858780"/>
            <a:ext cx="2049565" cy="276999"/>
          </a:xfrm>
          <a:prstGeom prst="rect">
            <a:avLst/>
          </a:prstGeom>
          <a:noFill/>
        </p:spPr>
        <p:txBody>
          <a:bodyPr wrap="square">
            <a:spAutoFit/>
          </a:bodyPr>
          <a:lstStyle/>
          <a:p>
            <a:pPr algn="ctr"/>
            <a:r>
              <a:rPr lang="en-US" sz="1200" u="sng">
                <a:solidFill>
                  <a:schemeClr val="tx1">
                    <a:lumMod val="65000"/>
                    <a:lumOff val="35000"/>
                  </a:schemeClr>
                </a:solidFill>
              </a:rPr>
              <a:t>Step 1: Base Model Results</a:t>
            </a:r>
          </a:p>
        </p:txBody>
      </p:sp>
      <p:sp>
        <p:nvSpPr>
          <p:cNvPr id="10" name="Isosceles Triangle 9">
            <a:extLst>
              <a:ext uri="{FF2B5EF4-FFF2-40B4-BE49-F238E27FC236}">
                <a16:creationId xmlns:a16="http://schemas.microsoft.com/office/drawing/2014/main" id="{5930159B-1B3B-627D-77E9-563D4736C785}"/>
              </a:ext>
            </a:extLst>
          </p:cNvPr>
          <p:cNvSpPr/>
          <p:nvPr/>
        </p:nvSpPr>
        <p:spPr>
          <a:xfrm rot="10800000">
            <a:off x="2389185" y="5312477"/>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DFC6251-A162-984C-0C7C-1A14E0B5F2FB}"/>
              </a:ext>
            </a:extLst>
          </p:cNvPr>
          <p:cNvSpPr txBox="1"/>
          <p:nvPr/>
        </p:nvSpPr>
        <p:spPr>
          <a:xfrm>
            <a:off x="487276" y="5534396"/>
            <a:ext cx="4169579" cy="276999"/>
          </a:xfrm>
          <a:prstGeom prst="rect">
            <a:avLst/>
          </a:prstGeom>
          <a:noFill/>
        </p:spPr>
        <p:txBody>
          <a:bodyPr wrap="square">
            <a:spAutoFit/>
          </a:bodyPr>
          <a:lstStyle/>
          <a:p>
            <a:pPr algn="ctr"/>
            <a:r>
              <a:rPr lang="en-US" sz="1200" u="sng">
                <a:solidFill>
                  <a:schemeClr val="tx1">
                    <a:lumMod val="65000"/>
                    <a:lumOff val="35000"/>
                  </a:schemeClr>
                </a:solidFill>
              </a:rPr>
              <a:t>Step 2: Modeling with Interaction Terms &amp; Parameter Tuning </a:t>
            </a:r>
          </a:p>
        </p:txBody>
      </p:sp>
      <p:graphicFrame>
        <p:nvGraphicFramePr>
          <p:cNvPr id="12" name="Table 11">
            <a:extLst>
              <a:ext uri="{FF2B5EF4-FFF2-40B4-BE49-F238E27FC236}">
                <a16:creationId xmlns:a16="http://schemas.microsoft.com/office/drawing/2014/main" id="{96E36F48-11D4-DA66-FA68-123445EE8900}"/>
              </a:ext>
            </a:extLst>
          </p:cNvPr>
          <p:cNvGraphicFramePr>
            <a:graphicFrameLocks noGrp="1"/>
          </p:cNvGraphicFramePr>
          <p:nvPr/>
        </p:nvGraphicFramePr>
        <p:xfrm>
          <a:off x="487274" y="5865777"/>
          <a:ext cx="4169579" cy="599320"/>
        </p:xfrm>
        <a:graphic>
          <a:graphicData uri="http://schemas.openxmlformats.org/drawingml/2006/table">
            <a:tbl>
              <a:tblPr firstRow="1" bandRow="1"/>
              <a:tblGrid>
                <a:gridCol w="1487827">
                  <a:extLst>
                    <a:ext uri="{9D8B030D-6E8A-4147-A177-3AD203B41FA5}">
                      <a16:colId xmlns:a16="http://schemas.microsoft.com/office/drawing/2014/main" val="3156095686"/>
                    </a:ext>
                  </a:extLst>
                </a:gridCol>
                <a:gridCol w="1340876">
                  <a:extLst>
                    <a:ext uri="{9D8B030D-6E8A-4147-A177-3AD203B41FA5}">
                      <a16:colId xmlns:a16="http://schemas.microsoft.com/office/drawing/2014/main" val="319136126"/>
                    </a:ext>
                  </a:extLst>
                </a:gridCol>
                <a:gridCol w="1340876">
                  <a:extLst>
                    <a:ext uri="{9D8B030D-6E8A-4147-A177-3AD203B41FA5}">
                      <a16:colId xmlns:a16="http://schemas.microsoft.com/office/drawing/2014/main" val="2281800822"/>
                    </a:ext>
                  </a:extLst>
                </a:gridCol>
              </a:tblGrid>
              <a:tr h="304270">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78090617"/>
                  </a:ext>
                </a:extLst>
              </a:tr>
              <a:tr h="295050">
                <a:tc>
                  <a:txBody>
                    <a:bodyPr/>
                    <a:lstStyle/>
                    <a:p>
                      <a:pPr algn="l" rtl="0" fontAlgn="ctr"/>
                      <a:r>
                        <a:rPr lang="en-US" sz="1200" b="0" i="0" u="none" strike="noStrike">
                          <a:solidFill>
                            <a:srgbClr val="000000"/>
                          </a:solidFill>
                          <a:effectLst/>
                          <a:latin typeface="Calibri" panose="020F0502020204030204" pitchFamily="34" charset="0"/>
                        </a:rPr>
                        <a:t>Linear Regression</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872"/>
                  </a:ext>
                </a:extLst>
              </a:tr>
            </a:tbl>
          </a:graphicData>
        </a:graphic>
      </p:graphicFrame>
      <p:sp>
        <p:nvSpPr>
          <p:cNvPr id="13" name="TextBox 12">
            <a:extLst>
              <a:ext uri="{FF2B5EF4-FFF2-40B4-BE49-F238E27FC236}">
                <a16:creationId xmlns:a16="http://schemas.microsoft.com/office/drawing/2014/main" id="{E40633ED-17C0-7D55-610C-45AB74134F58}"/>
              </a:ext>
            </a:extLst>
          </p:cNvPr>
          <p:cNvSpPr txBox="1"/>
          <p:nvPr/>
        </p:nvSpPr>
        <p:spPr>
          <a:xfrm>
            <a:off x="1480227" y="1436808"/>
            <a:ext cx="2049565" cy="276999"/>
          </a:xfrm>
          <a:prstGeom prst="rect">
            <a:avLst/>
          </a:prstGeom>
          <a:noFill/>
        </p:spPr>
        <p:txBody>
          <a:bodyPr wrap="square">
            <a:spAutoFit/>
          </a:bodyPr>
          <a:lstStyle/>
          <a:p>
            <a:pPr algn="ctr"/>
            <a:r>
              <a:rPr lang="en-US" sz="1200" u="sng">
                <a:solidFill>
                  <a:schemeClr val="tx1">
                    <a:lumMod val="65000"/>
                    <a:lumOff val="35000"/>
                  </a:schemeClr>
                </a:solidFill>
              </a:rPr>
              <a:t>Model Input &amp; Outputs</a:t>
            </a:r>
          </a:p>
        </p:txBody>
      </p:sp>
      <p:sp>
        <p:nvSpPr>
          <p:cNvPr id="14" name="Isosceles Triangle 13">
            <a:extLst>
              <a:ext uri="{FF2B5EF4-FFF2-40B4-BE49-F238E27FC236}">
                <a16:creationId xmlns:a16="http://schemas.microsoft.com/office/drawing/2014/main" id="{17B1BEF4-DA25-E54B-DC06-A4A2E66F1755}"/>
              </a:ext>
            </a:extLst>
          </p:cNvPr>
          <p:cNvSpPr/>
          <p:nvPr/>
        </p:nvSpPr>
        <p:spPr>
          <a:xfrm rot="10800000">
            <a:off x="2389185" y="2619300"/>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84C67AB1-E6B4-3D2C-3E97-DE1BFBE306C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1866704"/>
            <a:ext cx="5588010" cy="4459853"/>
          </a:xfrm>
          <a:prstGeom prst="rect">
            <a:avLst/>
          </a:prstGeom>
        </p:spPr>
      </p:pic>
      <p:sp>
        <p:nvSpPr>
          <p:cNvPr id="17" name="Isosceles Triangle 16">
            <a:extLst>
              <a:ext uri="{FF2B5EF4-FFF2-40B4-BE49-F238E27FC236}">
                <a16:creationId xmlns:a16="http://schemas.microsoft.com/office/drawing/2014/main" id="{20A480BD-34BE-2631-001B-A100C8103781}"/>
              </a:ext>
            </a:extLst>
          </p:cNvPr>
          <p:cNvSpPr/>
          <p:nvPr/>
        </p:nvSpPr>
        <p:spPr>
          <a:xfrm rot="5400000">
            <a:off x="5490484" y="3762129"/>
            <a:ext cx="365760" cy="228600"/>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C59BDF0E-8055-D8DC-6A48-638F0BF129D1}"/>
              </a:ext>
            </a:extLst>
          </p:cNvPr>
          <p:cNvCxnSpPr>
            <a:stCxn id="11" idx="3"/>
            <a:endCxn id="17" idx="3"/>
          </p:cNvCxnSpPr>
          <p:nvPr/>
        </p:nvCxnSpPr>
        <p:spPr>
          <a:xfrm flipV="1">
            <a:off x="4656855" y="3876429"/>
            <a:ext cx="902209" cy="1796467"/>
          </a:xfrm>
          <a:prstGeom prst="bentConnector3">
            <a:avLst/>
          </a:prstGeom>
          <a:ln w="9525">
            <a:solidFill>
              <a:schemeClr val="tx2">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21239E4-DFA3-D1CB-EA66-E8E53E7377F7}"/>
              </a:ext>
            </a:extLst>
          </p:cNvPr>
          <p:cNvSpPr txBox="1"/>
          <p:nvPr/>
        </p:nvSpPr>
        <p:spPr>
          <a:xfrm>
            <a:off x="6464893" y="1506747"/>
            <a:ext cx="4169579" cy="276999"/>
          </a:xfrm>
          <a:prstGeom prst="rect">
            <a:avLst/>
          </a:prstGeom>
          <a:noFill/>
        </p:spPr>
        <p:txBody>
          <a:bodyPr wrap="square">
            <a:spAutoFit/>
          </a:bodyPr>
          <a:lstStyle/>
          <a:p>
            <a:pPr algn="ctr"/>
            <a:r>
              <a:rPr lang="en-US" sz="1200" u="sng">
                <a:solidFill>
                  <a:schemeClr val="tx1">
                    <a:lumMod val="65000"/>
                    <a:lumOff val="35000"/>
                  </a:schemeClr>
                </a:solidFill>
              </a:rPr>
              <a:t>Actual vs Predicted Values – Model with Interaction Terms</a:t>
            </a:r>
          </a:p>
        </p:txBody>
      </p:sp>
      <p:sp>
        <p:nvSpPr>
          <p:cNvPr id="26" name="TextBox 25">
            <a:extLst>
              <a:ext uri="{FF2B5EF4-FFF2-40B4-BE49-F238E27FC236}">
                <a16:creationId xmlns:a16="http://schemas.microsoft.com/office/drawing/2014/main" id="{12EAFC9E-3342-AF70-6C96-743093C2AB51}"/>
              </a:ext>
            </a:extLst>
          </p:cNvPr>
          <p:cNvSpPr txBox="1"/>
          <p:nvPr/>
        </p:nvSpPr>
        <p:spPr>
          <a:xfrm>
            <a:off x="8571509" y="4706428"/>
            <a:ext cx="1911097" cy="938719"/>
          </a:xfrm>
          <a:prstGeom prst="wedgeRectCallout">
            <a:avLst>
              <a:gd name="adj1" fmla="val -21311"/>
              <a:gd name="adj2" fmla="val -73291"/>
            </a:avLst>
          </a:prstGeom>
          <a:solidFill>
            <a:schemeClr val="accent4">
              <a:lumMod val="20000"/>
              <a:lumOff val="80000"/>
            </a:schemeClr>
          </a:solidFill>
        </p:spPr>
        <p:txBody>
          <a:bodyPr wrap="square">
            <a:spAutoFit/>
          </a:bodyPr>
          <a:lstStyle/>
          <a:p>
            <a:r>
              <a:rPr lang="en-US" sz="1100"/>
              <a:t>The predictions are highly aligned with the actual values, as indicated by the scatter plot and the alignment with the diagonal line.</a:t>
            </a:r>
          </a:p>
        </p:txBody>
      </p:sp>
      <p:sp>
        <p:nvSpPr>
          <p:cNvPr id="29" name="TextBox 28">
            <a:extLst>
              <a:ext uri="{FF2B5EF4-FFF2-40B4-BE49-F238E27FC236}">
                <a16:creationId xmlns:a16="http://schemas.microsoft.com/office/drawing/2014/main" id="{F42FAF3A-54C2-F56F-5A13-89FAAD5FD051}"/>
              </a:ext>
            </a:extLst>
          </p:cNvPr>
          <p:cNvSpPr txBox="1"/>
          <p:nvPr/>
        </p:nvSpPr>
        <p:spPr>
          <a:xfrm>
            <a:off x="2572061" y="2329866"/>
            <a:ext cx="1289135" cy="246221"/>
          </a:xfrm>
          <a:prstGeom prst="rect">
            <a:avLst/>
          </a:prstGeom>
          <a:noFill/>
        </p:spPr>
        <p:txBody>
          <a:bodyPr wrap="none" rtlCol="0">
            <a:spAutoFit/>
          </a:bodyPr>
          <a:lstStyle/>
          <a:p>
            <a:r>
              <a:rPr lang="en-US" sz="1000">
                <a:solidFill>
                  <a:schemeClr val="tx1">
                    <a:lumMod val="65000"/>
                    <a:lumOff val="35000"/>
                  </a:schemeClr>
                </a:solidFill>
              </a:rPr>
              <a:t>80:20 Train-Test Split</a:t>
            </a:r>
          </a:p>
        </p:txBody>
      </p:sp>
      <p:cxnSp>
        <p:nvCxnSpPr>
          <p:cNvPr id="31" name="Straight Connector 30">
            <a:extLst>
              <a:ext uri="{FF2B5EF4-FFF2-40B4-BE49-F238E27FC236}">
                <a16:creationId xmlns:a16="http://schemas.microsoft.com/office/drawing/2014/main" id="{0C8595DD-7D12-12C8-DF05-5351EA9D3887}"/>
              </a:ext>
            </a:extLst>
          </p:cNvPr>
          <p:cNvCxnSpPr>
            <a:stCxn id="14" idx="3"/>
            <a:endCxn id="8" idx="2"/>
          </p:cNvCxnSpPr>
          <p:nvPr/>
        </p:nvCxnSpPr>
        <p:spPr>
          <a:xfrm flipH="1" flipV="1">
            <a:off x="2572062" y="2268698"/>
            <a:ext cx="3" cy="3506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4203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0242A-48AD-2EAE-F16F-280D57F302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AE4708-2F8C-0F14-E1DC-AD7317AC31C8}"/>
              </a:ext>
            </a:extLst>
          </p:cNvPr>
          <p:cNvSpPr>
            <a:spLocks noGrp="1"/>
          </p:cNvSpPr>
          <p:nvPr>
            <p:ph type="title"/>
          </p:nvPr>
        </p:nvSpPr>
        <p:spPr>
          <a:xfrm>
            <a:off x="362309" y="165067"/>
            <a:ext cx="11478709" cy="712735"/>
          </a:xfrm>
        </p:spPr>
        <p:txBody>
          <a:bodyPr>
            <a:normAutofit/>
          </a:bodyPr>
          <a:lstStyle/>
          <a:p>
            <a:r>
              <a:rPr lang="en-US" sz="2000" b="1">
                <a:solidFill>
                  <a:srgbClr val="2F5597"/>
                </a:solidFill>
                <a:latin typeface="Arial Black" panose="020B0A04020102020204" pitchFamily="34" charset="0"/>
              </a:rPr>
              <a:t>Upper Panel Expansion: Interaction terms in between sth1, sth2 and sth3 </a:t>
            </a:r>
            <a:br>
              <a:rPr lang="en-US" sz="2000" b="1">
                <a:solidFill>
                  <a:srgbClr val="2F5597"/>
                </a:solidFill>
                <a:latin typeface="Arial Black" panose="020B0A04020102020204" pitchFamily="34" charset="0"/>
              </a:rPr>
            </a:br>
            <a:r>
              <a:rPr lang="en-US" sz="2000" b="1">
                <a:solidFill>
                  <a:srgbClr val="2F5597"/>
                </a:solidFill>
                <a:latin typeface="Arial Black" panose="020B0A04020102020204" pitchFamily="34" charset="0"/>
              </a:rPr>
              <a:t>are the top x drivers for 20.5g Ripple bottle. </a:t>
            </a:r>
          </a:p>
        </p:txBody>
      </p:sp>
      <p:sp>
        <p:nvSpPr>
          <p:cNvPr id="34" name="Slide Number Placeholder 3">
            <a:extLst>
              <a:ext uri="{FF2B5EF4-FFF2-40B4-BE49-F238E27FC236}">
                <a16:creationId xmlns:a16="http://schemas.microsoft.com/office/drawing/2014/main" id="{C7F8EFA7-E816-3012-2A34-43FE763EDF19}"/>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35</a:t>
            </a:fld>
            <a:endParaRPr lang="uk-UA" sz="1100">
              <a:latin typeface="Arial" panose="020B0604020202020204"/>
            </a:endParaRPr>
          </a:p>
        </p:txBody>
      </p:sp>
      <p:sp>
        <p:nvSpPr>
          <p:cNvPr id="6" name="Rectangle 5">
            <a:extLst>
              <a:ext uri="{FF2B5EF4-FFF2-40B4-BE49-F238E27FC236}">
                <a16:creationId xmlns:a16="http://schemas.microsoft.com/office/drawing/2014/main" id="{A8435A41-E011-9CC0-DA23-BCBE5CFCE3D7}"/>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During testing, the bottles are subjected to thermal expansion due to heat in the environmental chamber. PET material responds to heat by expanding, especially in areas where the material is thinner or has a lower modulus.</a:t>
            </a:r>
          </a:p>
        </p:txBody>
      </p:sp>
      <p:sp>
        <p:nvSpPr>
          <p:cNvPr id="3" name="Rectangle: Rounded Corners 19">
            <a:extLst>
              <a:ext uri="{FF2B5EF4-FFF2-40B4-BE49-F238E27FC236}">
                <a16:creationId xmlns:a16="http://schemas.microsoft.com/office/drawing/2014/main" id="{1EFAF370-1863-53F1-5D79-0BB8C84C59B8}"/>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20.5g (Ripple) </a:t>
            </a:r>
          </a:p>
        </p:txBody>
      </p:sp>
      <p:sp>
        <p:nvSpPr>
          <p:cNvPr id="38" name="Footer Placeholder 2">
            <a:extLst>
              <a:ext uri="{FF2B5EF4-FFF2-40B4-BE49-F238E27FC236}">
                <a16:creationId xmlns:a16="http://schemas.microsoft.com/office/drawing/2014/main" id="{8A93C804-10F3-EFB8-4894-785837277B16}"/>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a:cs typeface="Arial" pitchFamily="34" charset="0"/>
              </a:rPr>
              <a:t> </a:t>
            </a:r>
          </a:p>
        </p:txBody>
      </p:sp>
      <p:sp>
        <p:nvSpPr>
          <p:cNvPr id="5" name="Content Placeholder 4">
            <a:extLst>
              <a:ext uri="{FF2B5EF4-FFF2-40B4-BE49-F238E27FC236}">
                <a16:creationId xmlns:a16="http://schemas.microsoft.com/office/drawing/2014/main" id="{0EC1F5CE-4220-776E-E6AB-64D3BE0D70D7}"/>
              </a:ext>
            </a:extLst>
          </p:cNvPr>
          <p:cNvSpPr>
            <a:spLocks noGrp="1"/>
          </p:cNvSpPr>
          <p:nvPr>
            <p:ph idx="1"/>
          </p:nvPr>
        </p:nvSpPr>
        <p:spPr>
          <a:xfrm flipH="1" flipV="1">
            <a:off x="12579926" y="6524586"/>
            <a:ext cx="486849" cy="882052"/>
          </a:xfrm>
        </p:spPr>
        <p:txBody>
          <a:bodyPr/>
          <a:lstStyle/>
          <a:p>
            <a:endParaRPr lang="en-US"/>
          </a:p>
          <a:p>
            <a:endParaRPr lang="en-US"/>
          </a:p>
        </p:txBody>
      </p:sp>
      <p:sp>
        <p:nvSpPr>
          <p:cNvPr id="13" name="TextBox 12">
            <a:extLst>
              <a:ext uri="{FF2B5EF4-FFF2-40B4-BE49-F238E27FC236}">
                <a16:creationId xmlns:a16="http://schemas.microsoft.com/office/drawing/2014/main" id="{ADD12473-1C96-D167-826A-72B8D4883365}"/>
              </a:ext>
            </a:extLst>
          </p:cNvPr>
          <p:cNvSpPr txBox="1"/>
          <p:nvPr/>
        </p:nvSpPr>
        <p:spPr>
          <a:xfrm>
            <a:off x="1480227" y="1436808"/>
            <a:ext cx="2049565" cy="276999"/>
          </a:xfrm>
          <a:prstGeom prst="rect">
            <a:avLst/>
          </a:prstGeom>
          <a:noFill/>
        </p:spPr>
        <p:txBody>
          <a:bodyPr wrap="square">
            <a:spAutoFit/>
          </a:bodyPr>
          <a:lstStyle/>
          <a:p>
            <a:pPr algn="ctr"/>
            <a:r>
              <a:rPr lang="en-US" sz="1200" u="sng">
                <a:solidFill>
                  <a:schemeClr val="tx1">
                    <a:lumMod val="65000"/>
                    <a:lumOff val="35000"/>
                  </a:schemeClr>
                </a:solidFill>
              </a:rPr>
              <a:t>SHAP Importance</a:t>
            </a:r>
          </a:p>
        </p:txBody>
      </p:sp>
      <p:pic>
        <p:nvPicPr>
          <p:cNvPr id="15" name="Picture 14">
            <a:extLst>
              <a:ext uri="{FF2B5EF4-FFF2-40B4-BE49-F238E27FC236}">
                <a16:creationId xmlns:a16="http://schemas.microsoft.com/office/drawing/2014/main" id="{1AD0C50F-8639-02B3-C81E-A12DF35DAB34}"/>
              </a:ext>
            </a:extLst>
          </p:cNvPr>
          <p:cNvPicPr>
            <a:picLocks noChangeAspect="1"/>
          </p:cNvPicPr>
          <p:nvPr/>
        </p:nvPicPr>
        <p:blipFill>
          <a:blip r:embed="rId3">
            <a:alphaModFix amt="85000"/>
          </a:blip>
          <a:srcRect l="29361"/>
          <a:stretch/>
        </p:blipFill>
        <p:spPr>
          <a:xfrm>
            <a:off x="1407944" y="1722951"/>
            <a:ext cx="3557240" cy="4667490"/>
          </a:xfrm>
          <a:prstGeom prst="rect">
            <a:avLst/>
          </a:prstGeom>
        </p:spPr>
      </p:pic>
      <p:pic>
        <p:nvPicPr>
          <p:cNvPr id="25" name="Picture 24">
            <a:extLst>
              <a:ext uri="{FF2B5EF4-FFF2-40B4-BE49-F238E27FC236}">
                <a16:creationId xmlns:a16="http://schemas.microsoft.com/office/drawing/2014/main" id="{9EA245BC-A0B5-73D1-CA8F-B9018BAA73D0}"/>
              </a:ext>
            </a:extLst>
          </p:cNvPr>
          <p:cNvPicPr>
            <a:picLocks noChangeAspect="1"/>
          </p:cNvPicPr>
          <p:nvPr/>
        </p:nvPicPr>
        <p:blipFill>
          <a:blip r:embed="rId4"/>
          <a:stretch>
            <a:fillRect/>
          </a:stretch>
        </p:blipFill>
        <p:spPr>
          <a:xfrm>
            <a:off x="520583" y="1940406"/>
            <a:ext cx="968788" cy="4050905"/>
          </a:xfrm>
          <a:prstGeom prst="rect">
            <a:avLst/>
          </a:prstGeom>
        </p:spPr>
      </p:pic>
      <p:sp>
        <p:nvSpPr>
          <p:cNvPr id="27" name="Rectangle 26">
            <a:extLst>
              <a:ext uri="{FF2B5EF4-FFF2-40B4-BE49-F238E27FC236}">
                <a16:creationId xmlns:a16="http://schemas.microsoft.com/office/drawing/2014/main" id="{2E4F7CD2-2A79-7C4C-E76E-6850E86F006F}"/>
              </a:ext>
            </a:extLst>
          </p:cNvPr>
          <p:cNvSpPr/>
          <p:nvPr/>
        </p:nvSpPr>
        <p:spPr>
          <a:xfrm>
            <a:off x="429143" y="1931262"/>
            <a:ext cx="4170289" cy="839370"/>
          </a:xfrm>
          <a:prstGeom prst="rect">
            <a:avLst/>
          </a:prstGeom>
          <a:noFill/>
          <a:ln w="28575">
            <a:solidFill>
              <a:schemeClr val="accent4"/>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DC02FA2-655B-9844-9AEE-F9205EE27C90}"/>
              </a:ext>
            </a:extLst>
          </p:cNvPr>
          <p:cNvSpPr txBox="1"/>
          <p:nvPr/>
        </p:nvSpPr>
        <p:spPr>
          <a:xfrm>
            <a:off x="4689808" y="2149595"/>
            <a:ext cx="1067993" cy="430887"/>
          </a:xfrm>
          <a:prstGeom prst="rect">
            <a:avLst/>
          </a:prstGeom>
          <a:noFill/>
        </p:spPr>
        <p:txBody>
          <a:bodyPr wrap="square" rtlCol="0">
            <a:spAutoFit/>
          </a:bodyPr>
          <a:lstStyle/>
          <a:p>
            <a:r>
              <a:rPr lang="en-US" sz="1100">
                <a:solidFill>
                  <a:srgbClr val="C00000"/>
                </a:solidFill>
              </a:rPr>
              <a:t>Why sth1, sth2 </a:t>
            </a:r>
          </a:p>
          <a:p>
            <a:r>
              <a:rPr lang="en-US" sz="1100">
                <a:solidFill>
                  <a:srgbClr val="C00000"/>
                </a:solidFill>
              </a:rPr>
              <a:t>&amp; sth3?</a:t>
            </a:r>
          </a:p>
        </p:txBody>
      </p:sp>
      <p:sp>
        <p:nvSpPr>
          <p:cNvPr id="9" name="Isosceles Triangle 8">
            <a:extLst>
              <a:ext uri="{FF2B5EF4-FFF2-40B4-BE49-F238E27FC236}">
                <a16:creationId xmlns:a16="http://schemas.microsoft.com/office/drawing/2014/main" id="{5FF5008C-1983-8244-32DD-4579382B0F0C}"/>
              </a:ext>
            </a:extLst>
          </p:cNvPr>
          <p:cNvSpPr/>
          <p:nvPr/>
        </p:nvSpPr>
        <p:spPr>
          <a:xfrm rot="5400000">
            <a:off x="5788755" y="2236647"/>
            <a:ext cx="365760" cy="228600"/>
          </a:xfrm>
          <a:prstGeom prst="triangle">
            <a:avLst/>
          </a:prstGeom>
          <a:solidFill>
            <a:schemeClr val="tx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A4FF6C4-BB1A-24F0-ADDB-5FD57F0A82D1}"/>
              </a:ext>
            </a:extLst>
          </p:cNvPr>
          <p:cNvSpPr txBox="1"/>
          <p:nvPr/>
        </p:nvSpPr>
        <p:spPr>
          <a:xfrm>
            <a:off x="6261163" y="1449124"/>
            <a:ext cx="5479733" cy="276999"/>
          </a:xfrm>
          <a:prstGeom prst="rect">
            <a:avLst/>
          </a:prstGeom>
          <a:noFill/>
        </p:spPr>
        <p:txBody>
          <a:bodyPr wrap="square">
            <a:spAutoFit/>
          </a:bodyPr>
          <a:lstStyle/>
          <a:p>
            <a:pPr algn="ctr"/>
            <a:r>
              <a:rPr lang="en-US" sz="1200" u="sng">
                <a:solidFill>
                  <a:schemeClr val="tx1">
                    <a:lumMod val="65000"/>
                    <a:lumOff val="35000"/>
                  </a:schemeClr>
                </a:solidFill>
              </a:rPr>
              <a:t>Chain Reaction in the Bottle Structure</a:t>
            </a:r>
          </a:p>
        </p:txBody>
      </p:sp>
      <p:sp>
        <p:nvSpPr>
          <p:cNvPr id="17" name="Rectangle 16">
            <a:extLst>
              <a:ext uri="{FF2B5EF4-FFF2-40B4-BE49-F238E27FC236}">
                <a16:creationId xmlns:a16="http://schemas.microsoft.com/office/drawing/2014/main" id="{9A6813CE-9FFD-9466-A559-3369BB9A50D2}"/>
              </a:ext>
            </a:extLst>
          </p:cNvPr>
          <p:cNvSpPr/>
          <p:nvPr/>
        </p:nvSpPr>
        <p:spPr>
          <a:xfrm>
            <a:off x="6944672" y="2730970"/>
            <a:ext cx="1065472" cy="1216152"/>
          </a:xfrm>
          <a:prstGeom prst="rect">
            <a:avLst/>
          </a:prstGeom>
          <a:noFill/>
          <a:ln w="127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F5F4987-1EF0-7B25-3A5D-745976AC0ACE}"/>
              </a:ext>
            </a:extLst>
          </p:cNvPr>
          <p:cNvSpPr txBox="1"/>
          <p:nvPr/>
        </p:nvSpPr>
        <p:spPr>
          <a:xfrm>
            <a:off x="6213929" y="4580099"/>
            <a:ext cx="5574200" cy="1785104"/>
          </a:xfrm>
          <a:prstGeom prst="rect">
            <a:avLst/>
          </a:prstGeom>
          <a:noFill/>
        </p:spPr>
        <p:txBody>
          <a:bodyPr wrap="square">
            <a:spAutoFit/>
          </a:bodyPr>
          <a:lstStyle/>
          <a:p>
            <a:r>
              <a:rPr lang="en-US" sz="1100">
                <a:solidFill>
                  <a:schemeClr val="tx1">
                    <a:lumMod val="65000"/>
                    <a:lumOff val="35000"/>
                  </a:schemeClr>
                </a:solidFill>
              </a:rPr>
              <a:t>In the bottle’s upper region:</a:t>
            </a:r>
          </a:p>
          <a:p>
            <a:endParaRPr lang="en-US" sz="1100">
              <a:solidFill>
                <a:schemeClr val="tx1">
                  <a:lumMod val="65000"/>
                  <a:lumOff val="35000"/>
                </a:schemeClr>
              </a:solidFill>
            </a:endParaRPr>
          </a:p>
          <a:p>
            <a:pPr marL="171450" indent="-171450">
              <a:buFont typeface="Arial" panose="020B0604020202020204" pitchFamily="34" charset="0"/>
              <a:buChar char="•"/>
            </a:pPr>
            <a:r>
              <a:rPr lang="en-US" sz="1100" b="1">
                <a:solidFill>
                  <a:schemeClr val="tx1">
                    <a:lumMod val="65000"/>
                    <a:lumOff val="35000"/>
                  </a:schemeClr>
                </a:solidFill>
              </a:rPr>
              <a:t>Sth1 (shoulder)</a:t>
            </a:r>
            <a:r>
              <a:rPr lang="en-US" sz="1100">
                <a:solidFill>
                  <a:schemeClr val="tx1">
                    <a:lumMod val="65000"/>
                    <a:lumOff val="35000"/>
                  </a:schemeClr>
                </a:solidFill>
              </a:rPr>
              <a:t> has a lower modulus and section thickness value, which means it expands more when heated.</a:t>
            </a:r>
          </a:p>
          <a:p>
            <a:pPr marL="171450" indent="-171450">
              <a:buFont typeface="Arial" panose="020B0604020202020204" pitchFamily="34" charset="0"/>
              <a:buChar char="•"/>
            </a:pPr>
            <a:r>
              <a:rPr lang="en-US" sz="1100">
                <a:solidFill>
                  <a:schemeClr val="tx1">
                    <a:lumMod val="65000"/>
                    <a:lumOff val="35000"/>
                  </a:schemeClr>
                </a:solidFill>
              </a:rPr>
              <a:t>This expansion causes the </a:t>
            </a:r>
            <a:r>
              <a:rPr lang="en-US" sz="1100" b="1">
                <a:solidFill>
                  <a:schemeClr val="tx1">
                    <a:lumMod val="65000"/>
                    <a:lumOff val="35000"/>
                  </a:schemeClr>
                </a:solidFill>
              </a:rPr>
              <a:t>stress to be pushed downward</a:t>
            </a:r>
            <a:r>
              <a:rPr lang="en-US" sz="1100">
                <a:solidFill>
                  <a:schemeClr val="tx1">
                    <a:lumMod val="65000"/>
                    <a:lumOff val="35000"/>
                  </a:schemeClr>
                </a:solidFill>
              </a:rPr>
              <a:t> into sth2 and sth3.</a:t>
            </a:r>
          </a:p>
          <a:p>
            <a:pPr marL="171450" indent="-171450">
              <a:buFont typeface="Arial" panose="020B0604020202020204" pitchFamily="34" charset="0"/>
              <a:buChar char="•"/>
            </a:pPr>
            <a:r>
              <a:rPr lang="en-US" sz="1100">
                <a:solidFill>
                  <a:schemeClr val="tx1">
                    <a:lumMod val="65000"/>
                    <a:lumOff val="35000"/>
                  </a:schemeClr>
                </a:solidFill>
              </a:rPr>
              <a:t>Even though sth2 is stiffer, the stress buildup in sth1 and sth3 leads to radial deformation at sth4.</a:t>
            </a:r>
          </a:p>
          <a:p>
            <a:endParaRPr lang="en-US" sz="1100">
              <a:solidFill>
                <a:schemeClr val="tx1">
                  <a:lumMod val="65000"/>
                  <a:lumOff val="35000"/>
                </a:schemeClr>
              </a:solidFill>
            </a:endParaRPr>
          </a:p>
          <a:p>
            <a:r>
              <a:rPr lang="en-US" sz="1100">
                <a:solidFill>
                  <a:schemeClr val="tx1">
                    <a:lumMod val="65000"/>
                    <a:lumOff val="35000"/>
                  </a:schemeClr>
                </a:solidFill>
              </a:rPr>
              <a:t>The </a:t>
            </a:r>
            <a:r>
              <a:rPr lang="en-US" sz="1100" b="1">
                <a:solidFill>
                  <a:schemeClr val="tx1">
                    <a:lumMod val="65000"/>
                    <a:lumOff val="35000"/>
                  </a:schemeClr>
                </a:solidFill>
              </a:rPr>
              <a:t>measured expansion</a:t>
            </a:r>
            <a:r>
              <a:rPr lang="en-US" sz="1100">
                <a:solidFill>
                  <a:schemeClr val="tx1">
                    <a:lumMod val="65000"/>
                    <a:lumOff val="35000"/>
                  </a:schemeClr>
                </a:solidFill>
              </a:rPr>
              <a:t> at sth4 is a result of the cumulative radial deformation from the sections above it.</a:t>
            </a:r>
          </a:p>
        </p:txBody>
      </p:sp>
      <p:graphicFrame>
        <p:nvGraphicFramePr>
          <p:cNvPr id="35" name="Chart 34">
            <a:extLst>
              <a:ext uri="{FF2B5EF4-FFF2-40B4-BE49-F238E27FC236}">
                <a16:creationId xmlns:a16="http://schemas.microsoft.com/office/drawing/2014/main" id="{71CEC85A-A7F4-9FFB-4188-9BBB63E475F8}"/>
              </a:ext>
            </a:extLst>
          </p:cNvPr>
          <p:cNvGraphicFramePr/>
          <p:nvPr/>
        </p:nvGraphicFramePr>
        <p:xfrm>
          <a:off x="6213929" y="1805136"/>
          <a:ext cx="5621435" cy="289487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399886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E0866-A3D1-2B77-C004-4E986F369593}"/>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23EE64BA-271B-8CFF-5751-12C8286B3EEB}"/>
              </a:ext>
            </a:extLst>
          </p:cNvPr>
          <p:cNvSpPr>
            <a:spLocks noGrp="1"/>
          </p:cNvSpPr>
          <p:nvPr>
            <p:ph type="title"/>
          </p:nvPr>
        </p:nvSpPr>
        <p:spPr/>
        <p:txBody>
          <a:bodyPr>
            <a:normAutofit fontScale="90000"/>
          </a:bodyPr>
          <a:lstStyle/>
          <a:p>
            <a:br>
              <a:rPr lang="en-US"/>
            </a:br>
            <a:br>
              <a:rPr lang="en-US"/>
            </a:br>
            <a:endParaRPr lang="en-US"/>
          </a:p>
        </p:txBody>
      </p:sp>
      <p:sp>
        <p:nvSpPr>
          <p:cNvPr id="18" name="Title 1">
            <a:extLst>
              <a:ext uri="{FF2B5EF4-FFF2-40B4-BE49-F238E27FC236}">
                <a16:creationId xmlns:a16="http://schemas.microsoft.com/office/drawing/2014/main" id="{DE1F53DF-1942-97FB-CCD5-87DAA5BD5AD7}"/>
              </a:ext>
            </a:extLst>
          </p:cNvPr>
          <p:cNvSpPr txBox="1">
            <a:spLocks/>
          </p:cNvSpPr>
          <p:nvPr/>
        </p:nvSpPr>
        <p:spPr>
          <a:xfrm>
            <a:off x="362309" y="165067"/>
            <a:ext cx="11447253" cy="71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rgbClr val="2F5597"/>
              </a:solidFill>
              <a:latin typeface="Arial Black" panose="020B0A04020102020204" pitchFamily="34" charset="0"/>
            </a:endParaRPr>
          </a:p>
        </p:txBody>
      </p:sp>
      <p:sp>
        <p:nvSpPr>
          <p:cNvPr id="19" name="Rectangle 18">
            <a:extLst>
              <a:ext uri="{FF2B5EF4-FFF2-40B4-BE49-F238E27FC236}">
                <a16:creationId xmlns:a16="http://schemas.microsoft.com/office/drawing/2014/main" id="{4611535D-238F-63D3-6655-1DA0CAC7909B}"/>
              </a:ext>
            </a:extLst>
          </p:cNvPr>
          <p:cNvSpPr/>
          <p:nvPr/>
        </p:nvSpPr>
        <p:spPr>
          <a:xfrm>
            <a:off x="0" y="4965234"/>
            <a:ext cx="6733594" cy="9681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2F5597"/>
                </a:solidFill>
                <a:latin typeface="Arial Black" panose="020B0A04020102020204" pitchFamily="34" charset="0"/>
              </a:rPr>
              <a:t>Upper Panel Expansion – AXL 20.5g</a:t>
            </a:r>
          </a:p>
        </p:txBody>
      </p:sp>
      <p:pic>
        <p:nvPicPr>
          <p:cNvPr id="3" name="Picture 2" descr="A blue text on a black background&#10;&#10;Description automatically generated">
            <a:extLst>
              <a:ext uri="{FF2B5EF4-FFF2-40B4-BE49-F238E27FC236}">
                <a16:creationId xmlns:a16="http://schemas.microsoft.com/office/drawing/2014/main" id="{0AACE29B-B442-8DF9-D309-04CD6C9F2BA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42160" y="1690688"/>
            <a:ext cx="7366000" cy="2118327"/>
          </a:xfrm>
          <a:prstGeom prst="rect">
            <a:avLst/>
          </a:prstGeom>
        </p:spPr>
      </p:pic>
    </p:spTree>
    <p:extLst>
      <p:ext uri="{BB962C8B-B14F-4D97-AF65-F5344CB8AC3E}">
        <p14:creationId xmlns:p14="http://schemas.microsoft.com/office/powerpoint/2010/main" val="3655595810"/>
      </p:ext>
    </p:extLst>
  </p:cSld>
  <p:clrMapOvr>
    <a:masterClrMapping/>
  </p:clrMapOvr>
  <mc:AlternateContent xmlns:mc="http://schemas.openxmlformats.org/markup-compatibility/2006" xmlns:p14="http://schemas.microsoft.com/office/powerpoint/2010/main">
    <mc:Choice Requires="p14">
      <p:transition spd="slow" p14:dur="2000" advTm="1801"/>
    </mc:Choice>
    <mc:Fallback xmlns="">
      <p:transition spd="slow" advTm="180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ACB60-6D5F-D211-5009-4675CEA1FE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0893C5-7473-19AE-F769-11731B275C08}"/>
              </a:ext>
            </a:extLst>
          </p:cNvPr>
          <p:cNvSpPr>
            <a:spLocks noGrp="1"/>
          </p:cNvSpPr>
          <p:nvPr>
            <p:ph type="title"/>
          </p:nvPr>
        </p:nvSpPr>
        <p:spPr>
          <a:xfrm>
            <a:off x="362309" y="165067"/>
            <a:ext cx="11478709" cy="712735"/>
          </a:xfrm>
        </p:spPr>
        <p:txBody>
          <a:bodyPr>
            <a:normAutofit/>
          </a:bodyPr>
          <a:lstStyle/>
          <a:p>
            <a:r>
              <a:rPr lang="en-US" sz="1900" b="1">
                <a:solidFill>
                  <a:srgbClr val="2F5597"/>
                </a:solidFill>
                <a:latin typeface="Arial Black" panose="020B0A04020102020204" pitchFamily="34" charset="0"/>
              </a:rPr>
              <a:t>Upper Panel Expansion: The performance of the baseline model remains </a:t>
            </a:r>
            <a:br>
              <a:rPr lang="en-US" sz="1900" b="1">
                <a:solidFill>
                  <a:srgbClr val="2F5597"/>
                </a:solidFill>
                <a:latin typeface="Arial Black" panose="020B0A04020102020204" pitchFamily="34" charset="0"/>
              </a:rPr>
            </a:br>
            <a:r>
              <a:rPr lang="en-US" sz="1900" b="1">
                <a:solidFill>
                  <a:srgbClr val="2F5597"/>
                </a:solidFill>
                <a:latin typeface="Arial Black" panose="020B0A04020102020204" pitchFamily="34" charset="0"/>
              </a:rPr>
              <a:t>suboptimal, showing an R² score of only 0.25 after using the chosen features.</a:t>
            </a:r>
          </a:p>
        </p:txBody>
      </p:sp>
      <p:sp>
        <p:nvSpPr>
          <p:cNvPr id="34" name="Slide Number Placeholder 3">
            <a:extLst>
              <a:ext uri="{FF2B5EF4-FFF2-40B4-BE49-F238E27FC236}">
                <a16:creationId xmlns:a16="http://schemas.microsoft.com/office/drawing/2014/main" id="{CC1B3234-75DD-0EE2-85B8-24A7AAF1B461}"/>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37</a:t>
            </a:fld>
            <a:endParaRPr lang="uk-UA" sz="1100">
              <a:latin typeface="Arial" panose="020B0604020202020204"/>
            </a:endParaRPr>
          </a:p>
        </p:txBody>
      </p:sp>
      <p:sp>
        <p:nvSpPr>
          <p:cNvPr id="6" name="Rectangle 5">
            <a:extLst>
              <a:ext uri="{FF2B5EF4-FFF2-40B4-BE49-F238E27FC236}">
                <a16:creationId xmlns:a16="http://schemas.microsoft.com/office/drawing/2014/main" id="{1788E75B-7BC4-60A2-CA40-26BAF0FA5C36}"/>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The slide highlights the influence of section thickness values (sth1 to sth5) on thermal expansion and the challenge of multicollinearity among these features. By testing multiple models, the AdaBoost model using a refined feature set achieved the best R² score, indicating a more reliable prediction approach.</a:t>
            </a:r>
          </a:p>
        </p:txBody>
      </p:sp>
      <p:sp>
        <p:nvSpPr>
          <p:cNvPr id="3" name="Rectangle: Rounded Corners 19">
            <a:extLst>
              <a:ext uri="{FF2B5EF4-FFF2-40B4-BE49-F238E27FC236}">
                <a16:creationId xmlns:a16="http://schemas.microsoft.com/office/drawing/2014/main" id="{BC40E9FA-80A7-66CC-37B4-6DEC3B17CD14}"/>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20.5g (AXL) </a:t>
            </a:r>
          </a:p>
        </p:txBody>
      </p:sp>
      <p:sp>
        <p:nvSpPr>
          <p:cNvPr id="38" name="Footer Placeholder 2">
            <a:extLst>
              <a:ext uri="{FF2B5EF4-FFF2-40B4-BE49-F238E27FC236}">
                <a16:creationId xmlns:a16="http://schemas.microsoft.com/office/drawing/2014/main" id="{F253A993-FDB1-D021-5297-59DFB95201BC}"/>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1: </a:t>
            </a:r>
            <a:r>
              <a:rPr lang="en-US" sz="900">
                <a:cs typeface="Arial" pitchFamily="34" charset="0"/>
              </a:rPr>
              <a:t>Multiple model split was tested such as 80:20 split, 50:50 split, etc. In this case, 50:50 split resulted the best model results.</a:t>
            </a:r>
          </a:p>
        </p:txBody>
      </p:sp>
      <p:sp>
        <p:nvSpPr>
          <p:cNvPr id="5" name="Content Placeholder 4">
            <a:extLst>
              <a:ext uri="{FF2B5EF4-FFF2-40B4-BE49-F238E27FC236}">
                <a16:creationId xmlns:a16="http://schemas.microsoft.com/office/drawing/2014/main" id="{A0D43E97-B39F-75DC-2A14-A8FE88F97650}"/>
              </a:ext>
            </a:extLst>
          </p:cNvPr>
          <p:cNvSpPr>
            <a:spLocks noGrp="1"/>
          </p:cNvSpPr>
          <p:nvPr>
            <p:ph idx="1"/>
          </p:nvPr>
        </p:nvSpPr>
        <p:spPr>
          <a:xfrm flipH="1" flipV="1">
            <a:off x="11353800" y="6176962"/>
            <a:ext cx="1712976" cy="1229677"/>
          </a:xfrm>
        </p:spPr>
        <p:txBody>
          <a:bodyPr/>
          <a:lstStyle/>
          <a:p>
            <a:endParaRPr lang="en-US"/>
          </a:p>
          <a:p>
            <a:endParaRPr lang="en-US"/>
          </a:p>
        </p:txBody>
      </p:sp>
      <p:graphicFrame>
        <p:nvGraphicFramePr>
          <p:cNvPr id="7" name="Table 6">
            <a:extLst>
              <a:ext uri="{FF2B5EF4-FFF2-40B4-BE49-F238E27FC236}">
                <a16:creationId xmlns:a16="http://schemas.microsoft.com/office/drawing/2014/main" id="{F3EEC7CD-DE03-C4D1-B86B-37874EC248D3}"/>
              </a:ext>
            </a:extLst>
          </p:cNvPr>
          <p:cNvGraphicFramePr>
            <a:graphicFrameLocks noGrp="1"/>
          </p:cNvGraphicFramePr>
          <p:nvPr/>
        </p:nvGraphicFramePr>
        <p:xfrm>
          <a:off x="487273" y="3241020"/>
          <a:ext cx="4770527" cy="2968940"/>
        </p:xfrm>
        <a:graphic>
          <a:graphicData uri="http://schemas.openxmlformats.org/drawingml/2006/table">
            <a:tbl>
              <a:tblPr firstRow="1" bandRow="1"/>
              <a:tblGrid>
                <a:gridCol w="1702263">
                  <a:extLst>
                    <a:ext uri="{9D8B030D-6E8A-4147-A177-3AD203B41FA5}">
                      <a16:colId xmlns:a16="http://schemas.microsoft.com/office/drawing/2014/main" val="906174143"/>
                    </a:ext>
                  </a:extLst>
                </a:gridCol>
                <a:gridCol w="1534132">
                  <a:extLst>
                    <a:ext uri="{9D8B030D-6E8A-4147-A177-3AD203B41FA5}">
                      <a16:colId xmlns:a16="http://schemas.microsoft.com/office/drawing/2014/main" val="1956164055"/>
                    </a:ext>
                  </a:extLst>
                </a:gridCol>
                <a:gridCol w="1534132">
                  <a:extLst>
                    <a:ext uri="{9D8B030D-6E8A-4147-A177-3AD203B41FA5}">
                      <a16:colId xmlns:a16="http://schemas.microsoft.com/office/drawing/2014/main" val="2521395758"/>
                    </a:ext>
                  </a:extLst>
                </a:gridCol>
              </a:tblGrid>
              <a:tr h="304270">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3448395652"/>
                  </a:ext>
                </a:extLst>
              </a:tr>
              <a:tr h="295050">
                <a:tc>
                  <a:txBody>
                    <a:bodyPr/>
                    <a:lstStyle/>
                    <a:p>
                      <a:pPr algn="l" rtl="0" fontAlgn="ctr"/>
                      <a:r>
                        <a:rPr lang="en-US" sz="1200" b="0" i="0" u="none" strike="noStrike">
                          <a:solidFill>
                            <a:schemeClr val="tx1">
                              <a:lumMod val="85000"/>
                              <a:lumOff val="15000"/>
                            </a:schemeClr>
                          </a:solidFill>
                          <a:effectLst/>
                          <a:latin typeface="+mn-lt"/>
                        </a:rPr>
                        <a:t>Linear Regression</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Aptos Narrow" panose="020B0004020202020204" pitchFamily="34" charset="0"/>
                        </a:rPr>
                        <a:t>0.32</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Aptos Narrow" panose="020B0004020202020204" pitchFamily="34" charset="0"/>
                        </a:rPr>
                        <a:t>-0.48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82426074"/>
                  </a:ext>
                </a:extLst>
              </a:tr>
              <a:tr h="295050">
                <a:tc>
                  <a:txBody>
                    <a:bodyPr/>
                    <a:lstStyle/>
                    <a:p>
                      <a:pPr algn="l" rtl="0" fontAlgn="ctr"/>
                      <a:r>
                        <a:rPr lang="en-US" sz="1200" b="0" i="0" u="none" strike="noStrike">
                          <a:solidFill>
                            <a:schemeClr val="tx1">
                              <a:lumMod val="85000"/>
                              <a:lumOff val="15000"/>
                            </a:schemeClr>
                          </a:solidFill>
                          <a:effectLst/>
                          <a:latin typeface="+mn-lt"/>
                        </a:rPr>
                        <a:t>Random Forest</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0.86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0.06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584430325"/>
                  </a:ext>
                </a:extLst>
              </a:tr>
              <a:tr h="295050">
                <a:tc>
                  <a:txBody>
                    <a:bodyPr/>
                    <a:lstStyle/>
                    <a:p>
                      <a:pPr algn="l" rtl="0" fontAlgn="ctr"/>
                      <a:r>
                        <a:rPr lang="en-US" sz="1200" b="0" i="0" u="none" strike="noStrike">
                          <a:solidFill>
                            <a:schemeClr val="tx1">
                              <a:lumMod val="85000"/>
                              <a:lumOff val="15000"/>
                            </a:schemeClr>
                          </a:solidFill>
                          <a:effectLst/>
                          <a:latin typeface="+mn-lt"/>
                        </a:rPr>
                        <a:t>Gradient Boosting</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0.03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6098080"/>
                  </a:ext>
                </a:extLst>
              </a:tr>
              <a:tr h="295050">
                <a:tc>
                  <a:txBody>
                    <a:bodyPr/>
                    <a:lstStyle/>
                    <a:p>
                      <a:pPr algn="l" rtl="0" fontAlgn="ctr"/>
                      <a:r>
                        <a:rPr lang="en-US" sz="1200" b="0" i="0" u="none" strike="noStrike">
                          <a:solidFill>
                            <a:schemeClr val="tx1">
                              <a:lumMod val="85000"/>
                              <a:lumOff val="15000"/>
                            </a:schemeClr>
                          </a:solidFill>
                          <a:effectLst/>
                          <a:latin typeface="+mn-lt"/>
                        </a:rPr>
                        <a:t>XGBoost</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0.01</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1640579"/>
                  </a:ext>
                </a:extLst>
              </a:tr>
              <a:tr h="304270">
                <a:tc>
                  <a:txBody>
                    <a:bodyPr/>
                    <a:lstStyle/>
                    <a:p>
                      <a:pPr algn="l" rtl="0" fontAlgn="ctr"/>
                      <a:r>
                        <a:rPr lang="en-US" sz="1200" b="0" i="0" u="none" strike="noStrike">
                          <a:solidFill>
                            <a:schemeClr val="tx1">
                              <a:lumMod val="85000"/>
                              <a:lumOff val="15000"/>
                            </a:schemeClr>
                          </a:solidFill>
                          <a:effectLst/>
                          <a:latin typeface="+mn-lt"/>
                        </a:rPr>
                        <a:t>AdaBoost</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0.83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0.03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7545059"/>
                  </a:ext>
                </a:extLst>
              </a:tr>
              <a:tr h="295050">
                <a:tc>
                  <a:txBody>
                    <a:bodyPr/>
                    <a:lstStyle/>
                    <a:p>
                      <a:pPr algn="l" rtl="0" fontAlgn="ctr"/>
                      <a:r>
                        <a:rPr lang="en-US" sz="1200" b="0" i="0" u="none" strike="noStrike">
                          <a:solidFill>
                            <a:schemeClr val="tx1">
                              <a:lumMod val="85000"/>
                              <a:lumOff val="15000"/>
                            </a:schemeClr>
                          </a:solidFill>
                          <a:effectLst/>
                          <a:latin typeface="+mn-lt"/>
                        </a:rPr>
                        <a:t>Decision Tree</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1.00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-0.65</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507855005"/>
                  </a:ext>
                </a:extLst>
              </a:tr>
              <a:tr h="295050">
                <a:tc>
                  <a:txBody>
                    <a:bodyPr/>
                    <a:lstStyle/>
                    <a:p>
                      <a:pPr algn="l" rtl="0" fontAlgn="ctr"/>
                      <a:r>
                        <a:rPr lang="en-US" sz="1200" b="0" i="0" kern="1200">
                          <a:solidFill>
                            <a:schemeClr val="tx1">
                              <a:lumMod val="85000"/>
                              <a:lumOff val="15000"/>
                            </a:schemeClr>
                          </a:solidFill>
                          <a:effectLst/>
                          <a:latin typeface="+mn-lt"/>
                          <a:ea typeface="+mn-ea"/>
                          <a:cs typeface="+mn-cs"/>
                        </a:rPr>
                        <a:t>Bagging</a:t>
                      </a:r>
                      <a:endParaRPr lang="en-US" sz="1200" b="0" i="0" u="none" strike="noStrike">
                        <a:solidFill>
                          <a:schemeClr val="tx1">
                            <a:lumMod val="85000"/>
                            <a:lumOff val="15000"/>
                          </a:schemeClr>
                        </a:solidFill>
                        <a:effectLst/>
                        <a:latin typeface="+mn-lt"/>
                      </a:endParaRP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0.77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0.03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8073042"/>
                  </a:ext>
                </a:extLst>
              </a:tr>
              <a:tr h="295050">
                <a:tc>
                  <a:txBody>
                    <a:bodyPr/>
                    <a:lstStyle/>
                    <a:p>
                      <a:pPr algn="l" rtl="0" fontAlgn="ctr"/>
                      <a:r>
                        <a:rPr lang="en-US" sz="1200" b="0" i="0" u="none" strike="noStrike">
                          <a:solidFill>
                            <a:schemeClr val="tx1">
                              <a:lumMod val="85000"/>
                              <a:lumOff val="15000"/>
                            </a:schemeClr>
                          </a:solidFill>
                          <a:effectLst/>
                          <a:latin typeface="+mn-lt"/>
                        </a:rPr>
                        <a:t>Extra Trees</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1.00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0.09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604138170"/>
                  </a:ext>
                </a:extLst>
              </a:tr>
              <a:tr h="295050">
                <a:tc>
                  <a:txBody>
                    <a:bodyPr/>
                    <a:lstStyle/>
                    <a:p>
                      <a:pPr algn="l" rtl="0" fontAlgn="ctr"/>
                      <a:r>
                        <a:rPr lang="en-US" sz="1200" b="0" i="0" kern="1200">
                          <a:solidFill>
                            <a:schemeClr val="tx1">
                              <a:lumMod val="85000"/>
                              <a:lumOff val="15000"/>
                            </a:schemeClr>
                          </a:solidFill>
                          <a:effectLst/>
                          <a:latin typeface="+mn-lt"/>
                          <a:ea typeface="+mn-ea"/>
                          <a:cs typeface="+mn-cs"/>
                        </a:rPr>
                        <a:t>KNN</a:t>
                      </a:r>
                      <a:endParaRPr lang="en-US" sz="1200" b="0" i="0" u="none" strike="noStrike">
                        <a:solidFill>
                          <a:schemeClr val="tx1">
                            <a:lumMod val="85000"/>
                            <a:lumOff val="15000"/>
                          </a:schemeClr>
                        </a:solidFill>
                        <a:effectLst/>
                        <a:latin typeface="+mn-lt"/>
                      </a:endParaRP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0.25</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-0.09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53339353"/>
                  </a:ext>
                </a:extLst>
              </a:tr>
            </a:tbl>
          </a:graphicData>
        </a:graphic>
      </p:graphicFrame>
      <p:graphicFrame>
        <p:nvGraphicFramePr>
          <p:cNvPr id="8" name="Table 7">
            <a:extLst>
              <a:ext uri="{FF2B5EF4-FFF2-40B4-BE49-F238E27FC236}">
                <a16:creationId xmlns:a16="http://schemas.microsoft.com/office/drawing/2014/main" id="{00C54D5E-B2FE-EE6B-48CD-80D226A4DEF7}"/>
              </a:ext>
            </a:extLst>
          </p:cNvPr>
          <p:cNvGraphicFramePr>
            <a:graphicFrameLocks noGrp="1"/>
          </p:cNvGraphicFramePr>
          <p:nvPr/>
        </p:nvGraphicFramePr>
        <p:xfrm>
          <a:off x="487273" y="1720058"/>
          <a:ext cx="4770527" cy="548640"/>
        </p:xfrm>
        <a:graphic>
          <a:graphicData uri="http://schemas.openxmlformats.org/drawingml/2006/table">
            <a:tbl>
              <a:tblPr firstRow="1" bandRow="1">
                <a:tableStyleId>{5C22544A-7EE6-4342-B048-85BDC9FD1C3A}</a:tableStyleId>
              </a:tblPr>
              <a:tblGrid>
                <a:gridCol w="1116397">
                  <a:extLst>
                    <a:ext uri="{9D8B030D-6E8A-4147-A177-3AD203B41FA5}">
                      <a16:colId xmlns:a16="http://schemas.microsoft.com/office/drawing/2014/main" val="765089991"/>
                    </a:ext>
                  </a:extLst>
                </a:gridCol>
                <a:gridCol w="3654130">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sth1, sth2, sth3…….. sth15 </a:t>
                      </a:r>
                      <a:r>
                        <a:rPr lang="en-US" sz="1100" b="0">
                          <a:solidFill>
                            <a:schemeClr val="accent1">
                              <a:lumMod val="50000"/>
                            </a:schemeClr>
                          </a:solidFill>
                        </a:rPr>
                        <a:t>(Section Thicknesses)</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r>
                        <a:rPr lang="en-US" sz="1100" b="1">
                          <a:solidFill>
                            <a:schemeClr val="accent1">
                              <a:lumMod val="50000"/>
                            </a:schemeClr>
                          </a:solidFill>
                        </a:rPr>
                        <a:t>Upper Panel Thermal Expansion</a:t>
                      </a:r>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9" name="TextBox 8">
            <a:extLst>
              <a:ext uri="{FF2B5EF4-FFF2-40B4-BE49-F238E27FC236}">
                <a16:creationId xmlns:a16="http://schemas.microsoft.com/office/drawing/2014/main" id="{19EF62DD-0B17-A2BC-6FA3-F158C3254C77}"/>
              </a:ext>
            </a:extLst>
          </p:cNvPr>
          <p:cNvSpPr txBox="1"/>
          <p:nvPr/>
        </p:nvSpPr>
        <p:spPr>
          <a:xfrm>
            <a:off x="1847753" y="2873919"/>
            <a:ext cx="2049565" cy="276999"/>
          </a:xfrm>
          <a:prstGeom prst="rect">
            <a:avLst/>
          </a:prstGeom>
          <a:noFill/>
        </p:spPr>
        <p:txBody>
          <a:bodyPr wrap="square">
            <a:spAutoFit/>
          </a:bodyPr>
          <a:lstStyle/>
          <a:p>
            <a:pPr algn="ctr"/>
            <a:r>
              <a:rPr lang="en-US" sz="1200" u="sng">
                <a:solidFill>
                  <a:schemeClr val="tx1">
                    <a:lumMod val="65000"/>
                    <a:lumOff val="35000"/>
                  </a:schemeClr>
                </a:solidFill>
              </a:rPr>
              <a:t>Base Model Results</a:t>
            </a:r>
          </a:p>
        </p:txBody>
      </p:sp>
      <p:sp>
        <p:nvSpPr>
          <p:cNvPr id="13" name="TextBox 12">
            <a:extLst>
              <a:ext uri="{FF2B5EF4-FFF2-40B4-BE49-F238E27FC236}">
                <a16:creationId xmlns:a16="http://schemas.microsoft.com/office/drawing/2014/main" id="{A616CD12-46D1-B9C8-F22B-819BDBDE515D}"/>
              </a:ext>
            </a:extLst>
          </p:cNvPr>
          <p:cNvSpPr txBox="1"/>
          <p:nvPr/>
        </p:nvSpPr>
        <p:spPr>
          <a:xfrm>
            <a:off x="1480227" y="1436808"/>
            <a:ext cx="2049565" cy="276999"/>
          </a:xfrm>
          <a:prstGeom prst="rect">
            <a:avLst/>
          </a:prstGeom>
          <a:noFill/>
        </p:spPr>
        <p:txBody>
          <a:bodyPr wrap="square">
            <a:spAutoFit/>
          </a:bodyPr>
          <a:lstStyle/>
          <a:p>
            <a:pPr algn="ctr"/>
            <a:r>
              <a:rPr lang="en-US" sz="1200" u="sng">
                <a:solidFill>
                  <a:schemeClr val="tx1">
                    <a:lumMod val="65000"/>
                    <a:lumOff val="35000"/>
                  </a:schemeClr>
                </a:solidFill>
              </a:rPr>
              <a:t>Model Input &amp; Outputs</a:t>
            </a:r>
          </a:p>
        </p:txBody>
      </p:sp>
      <p:sp>
        <p:nvSpPr>
          <p:cNvPr id="19" name="TextBox 18">
            <a:extLst>
              <a:ext uri="{FF2B5EF4-FFF2-40B4-BE49-F238E27FC236}">
                <a16:creationId xmlns:a16="http://schemas.microsoft.com/office/drawing/2014/main" id="{85353BCB-F6D1-3FFA-0649-522918D5F142}"/>
              </a:ext>
            </a:extLst>
          </p:cNvPr>
          <p:cNvSpPr txBox="1"/>
          <p:nvPr/>
        </p:nvSpPr>
        <p:spPr>
          <a:xfrm>
            <a:off x="6419173" y="1472338"/>
            <a:ext cx="4169579" cy="276999"/>
          </a:xfrm>
          <a:prstGeom prst="rect">
            <a:avLst/>
          </a:prstGeom>
          <a:noFill/>
        </p:spPr>
        <p:txBody>
          <a:bodyPr wrap="square">
            <a:spAutoFit/>
          </a:bodyPr>
          <a:lstStyle/>
          <a:p>
            <a:pPr algn="ctr"/>
            <a:r>
              <a:rPr lang="en-US" sz="1200" u="sng">
                <a:solidFill>
                  <a:srgbClr val="FF0000"/>
                </a:solidFill>
              </a:rPr>
              <a:t>Why base models yielded bad results (R2)?</a:t>
            </a:r>
          </a:p>
        </p:txBody>
      </p:sp>
      <p:sp>
        <p:nvSpPr>
          <p:cNvPr id="30" name="TextBox 29">
            <a:extLst>
              <a:ext uri="{FF2B5EF4-FFF2-40B4-BE49-F238E27FC236}">
                <a16:creationId xmlns:a16="http://schemas.microsoft.com/office/drawing/2014/main" id="{7BC07E10-5A76-622B-01B7-5069435C974B}"/>
              </a:ext>
            </a:extLst>
          </p:cNvPr>
          <p:cNvSpPr txBox="1"/>
          <p:nvPr/>
        </p:nvSpPr>
        <p:spPr>
          <a:xfrm>
            <a:off x="5757138" y="1758845"/>
            <a:ext cx="5676040" cy="261610"/>
          </a:xfrm>
          <a:prstGeom prst="rect">
            <a:avLst/>
          </a:prstGeom>
          <a:noFill/>
        </p:spPr>
        <p:txBody>
          <a:bodyPr wrap="square">
            <a:spAutoFit/>
          </a:bodyPr>
          <a:lstStyle/>
          <a:p>
            <a:pPr algn="ctr"/>
            <a:r>
              <a:rPr lang="en-US" sz="1100">
                <a:solidFill>
                  <a:schemeClr val="accent1">
                    <a:lumMod val="75000"/>
                  </a:schemeClr>
                </a:solidFill>
              </a:rPr>
              <a:t>Correlation between Sth1 vs. Other thickness values</a:t>
            </a:r>
          </a:p>
        </p:txBody>
      </p:sp>
      <p:cxnSp>
        <p:nvCxnSpPr>
          <p:cNvPr id="39" name="Connector: Elbow 38">
            <a:extLst>
              <a:ext uri="{FF2B5EF4-FFF2-40B4-BE49-F238E27FC236}">
                <a16:creationId xmlns:a16="http://schemas.microsoft.com/office/drawing/2014/main" id="{A82C58E3-F9FC-EACA-C847-F20D3D5F2939}"/>
              </a:ext>
            </a:extLst>
          </p:cNvPr>
          <p:cNvCxnSpPr>
            <a:cxnSpLocks/>
            <a:stCxn id="7" idx="3"/>
            <a:endCxn id="19" idx="1"/>
          </p:cNvCxnSpPr>
          <p:nvPr/>
        </p:nvCxnSpPr>
        <p:spPr>
          <a:xfrm flipV="1">
            <a:off x="5257800" y="1610838"/>
            <a:ext cx="1161373" cy="3114652"/>
          </a:xfrm>
          <a:prstGeom prst="bentConnector3">
            <a:avLst>
              <a:gd name="adj1" fmla="val 27954"/>
            </a:avLst>
          </a:prstGeom>
          <a:ln>
            <a:solidFill>
              <a:schemeClr val="bg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graph with numbers and text&#10;&#10;Description automatically generated with medium confidence">
            <a:extLst>
              <a:ext uri="{FF2B5EF4-FFF2-40B4-BE49-F238E27FC236}">
                <a16:creationId xmlns:a16="http://schemas.microsoft.com/office/drawing/2014/main" id="{0BDAB7E9-CC75-11D4-7806-9A69E7CFB5D0}"/>
              </a:ext>
            </a:extLst>
          </p:cNvPr>
          <p:cNvPicPr>
            <a:picLocks noChangeAspect="1"/>
          </p:cNvPicPr>
          <p:nvPr/>
        </p:nvPicPr>
        <p:blipFill>
          <a:blip r:embed="rId3">
            <a:extLst>
              <a:ext uri="{28A0092B-C50C-407E-A947-70E740481C1C}">
                <a14:useLocalDpi xmlns:a14="http://schemas.microsoft.com/office/drawing/2010/main" val="0"/>
              </a:ext>
            </a:extLst>
          </a:blip>
          <a:srcRect t="9337"/>
          <a:stretch/>
        </p:blipFill>
        <p:spPr>
          <a:xfrm>
            <a:off x="6007953" y="2152889"/>
            <a:ext cx="5890470" cy="1776429"/>
          </a:xfrm>
          <a:prstGeom prst="rect">
            <a:avLst/>
          </a:prstGeom>
        </p:spPr>
      </p:pic>
      <p:sp>
        <p:nvSpPr>
          <p:cNvPr id="43" name="TextBox 42">
            <a:extLst>
              <a:ext uri="{FF2B5EF4-FFF2-40B4-BE49-F238E27FC236}">
                <a16:creationId xmlns:a16="http://schemas.microsoft.com/office/drawing/2014/main" id="{1C2AF892-FDC5-C162-341A-B9DFE8C6639B}"/>
              </a:ext>
            </a:extLst>
          </p:cNvPr>
          <p:cNvSpPr txBox="1"/>
          <p:nvPr/>
        </p:nvSpPr>
        <p:spPr>
          <a:xfrm>
            <a:off x="9948969" y="2081144"/>
            <a:ext cx="1907316" cy="553998"/>
          </a:xfrm>
          <a:prstGeom prst="wedgeRectCallout">
            <a:avLst>
              <a:gd name="adj1" fmla="val -60008"/>
              <a:gd name="adj2" fmla="val -20474"/>
            </a:avLst>
          </a:prstGeom>
          <a:solidFill>
            <a:schemeClr val="accent4">
              <a:lumMod val="20000"/>
              <a:lumOff val="80000"/>
            </a:schemeClr>
          </a:solidFill>
        </p:spPr>
        <p:txBody>
          <a:bodyPr wrap="square">
            <a:spAutoFit/>
          </a:bodyPr>
          <a:lstStyle/>
          <a:p>
            <a:r>
              <a:rPr lang="en-US" sz="1000">
                <a:solidFill>
                  <a:schemeClr val="accent1">
                    <a:lumMod val="75000"/>
                  </a:schemeClr>
                </a:solidFill>
              </a:rPr>
              <a:t>The first few sections show high positive correlations close to 1. Hence, multicollinearity. </a:t>
            </a:r>
          </a:p>
        </p:txBody>
      </p:sp>
      <p:sp>
        <p:nvSpPr>
          <p:cNvPr id="46" name="TextBox 45">
            <a:extLst>
              <a:ext uri="{FF2B5EF4-FFF2-40B4-BE49-F238E27FC236}">
                <a16:creationId xmlns:a16="http://schemas.microsoft.com/office/drawing/2014/main" id="{3B9C19B8-2F58-FF77-1A2D-F229C79BC73A}"/>
              </a:ext>
            </a:extLst>
          </p:cNvPr>
          <p:cNvSpPr txBox="1"/>
          <p:nvPr/>
        </p:nvSpPr>
        <p:spPr>
          <a:xfrm>
            <a:off x="6510368" y="4061752"/>
            <a:ext cx="4169579" cy="276999"/>
          </a:xfrm>
          <a:prstGeom prst="rect">
            <a:avLst/>
          </a:prstGeom>
          <a:noFill/>
        </p:spPr>
        <p:txBody>
          <a:bodyPr wrap="square">
            <a:spAutoFit/>
          </a:bodyPr>
          <a:lstStyle/>
          <a:p>
            <a:pPr algn="ctr"/>
            <a:r>
              <a:rPr lang="en-US" sz="1200" u="sng">
                <a:solidFill>
                  <a:srgbClr val="00B050"/>
                </a:solidFill>
              </a:rPr>
              <a:t>Solution – Use the best combination of Sth value</a:t>
            </a:r>
          </a:p>
        </p:txBody>
      </p:sp>
      <p:sp>
        <p:nvSpPr>
          <p:cNvPr id="48" name="Rectangle 47">
            <a:extLst>
              <a:ext uri="{FF2B5EF4-FFF2-40B4-BE49-F238E27FC236}">
                <a16:creationId xmlns:a16="http://schemas.microsoft.com/office/drawing/2014/main" id="{46660B4D-CBA7-0A81-6833-BDFA7E0C99C5}"/>
              </a:ext>
            </a:extLst>
          </p:cNvPr>
          <p:cNvSpPr/>
          <p:nvPr/>
        </p:nvSpPr>
        <p:spPr>
          <a:xfrm>
            <a:off x="6007953" y="4416552"/>
            <a:ext cx="5833065" cy="969110"/>
          </a:xfrm>
          <a:prstGeom prst="rect">
            <a:avLst/>
          </a:prstGeom>
          <a:noFill/>
          <a:ln w="9525">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200">
                <a:solidFill>
                  <a:schemeClr val="tx1">
                    <a:lumMod val="75000"/>
                    <a:lumOff val="25000"/>
                  </a:schemeClr>
                </a:solidFill>
              </a:rPr>
              <a:t>Our cohort analysis revealed that the </a:t>
            </a:r>
            <a:r>
              <a:rPr lang="en-US" sz="1200" b="1" err="1">
                <a:solidFill>
                  <a:schemeClr val="tx1">
                    <a:lumMod val="75000"/>
                    <a:lumOff val="25000"/>
                  </a:schemeClr>
                </a:solidFill>
              </a:rPr>
              <a:t>sth</a:t>
            </a:r>
            <a:r>
              <a:rPr lang="en-US" sz="1200" b="1">
                <a:solidFill>
                  <a:schemeClr val="tx1">
                    <a:lumMod val="75000"/>
                    <a:lumOff val="25000"/>
                  </a:schemeClr>
                </a:solidFill>
              </a:rPr>
              <a:t> </a:t>
            </a:r>
            <a:r>
              <a:rPr lang="en-US" sz="1200">
                <a:solidFill>
                  <a:schemeClr val="tx1">
                    <a:lumMod val="75000"/>
                    <a:lumOff val="25000"/>
                  </a:schemeClr>
                </a:solidFill>
              </a:rPr>
              <a:t>values from </a:t>
            </a:r>
            <a:r>
              <a:rPr lang="en-US" sz="1200" b="1">
                <a:solidFill>
                  <a:schemeClr val="tx1">
                    <a:lumMod val="75000"/>
                    <a:lumOff val="25000"/>
                  </a:schemeClr>
                </a:solidFill>
              </a:rPr>
              <a:t>1 to 5</a:t>
            </a:r>
            <a:r>
              <a:rPr lang="en-US" sz="1200">
                <a:solidFill>
                  <a:schemeClr val="tx1">
                    <a:lumMod val="75000"/>
                    <a:lumOff val="25000"/>
                  </a:schemeClr>
                </a:solidFill>
              </a:rPr>
              <a:t> are the key drivers influencing “</a:t>
            </a:r>
            <a:r>
              <a:rPr lang="en-US" sz="1200" b="1">
                <a:solidFill>
                  <a:schemeClr val="tx1">
                    <a:lumMod val="75000"/>
                    <a:lumOff val="25000"/>
                  </a:schemeClr>
                </a:solidFill>
              </a:rPr>
              <a:t>Upper Panel Expansion</a:t>
            </a:r>
            <a:r>
              <a:rPr lang="en-US" sz="1200">
                <a:solidFill>
                  <a:schemeClr val="tx1">
                    <a:lumMod val="75000"/>
                    <a:lumOff val="25000"/>
                  </a:schemeClr>
                </a:solidFill>
              </a:rPr>
              <a:t>.“ Additionally, after conducting </a:t>
            </a:r>
            <a:r>
              <a:rPr lang="en-US" sz="1200" b="1">
                <a:solidFill>
                  <a:schemeClr val="tx1">
                    <a:lumMod val="75000"/>
                    <a:lumOff val="25000"/>
                  </a:schemeClr>
                </a:solidFill>
              </a:rPr>
              <a:t>32,767 iterations using various combinations of input variables</a:t>
            </a:r>
            <a:r>
              <a:rPr lang="en-US" sz="1200">
                <a:solidFill>
                  <a:schemeClr val="tx1">
                    <a:lumMod val="75000"/>
                    <a:lumOff val="25000"/>
                  </a:schemeClr>
                </a:solidFill>
              </a:rPr>
              <a:t>, the AdaBoost model achieved the highest baseline R² score when using sth2, sth3, sth4, and sth5 as predictors.</a:t>
            </a:r>
          </a:p>
        </p:txBody>
      </p:sp>
      <p:graphicFrame>
        <p:nvGraphicFramePr>
          <p:cNvPr id="49" name="Table 48">
            <a:extLst>
              <a:ext uri="{FF2B5EF4-FFF2-40B4-BE49-F238E27FC236}">
                <a16:creationId xmlns:a16="http://schemas.microsoft.com/office/drawing/2014/main" id="{F1405AD8-4F73-8E15-F7CE-390B6E3BCE94}"/>
              </a:ext>
            </a:extLst>
          </p:cNvPr>
          <p:cNvGraphicFramePr>
            <a:graphicFrameLocks noGrp="1"/>
          </p:cNvGraphicFramePr>
          <p:nvPr/>
        </p:nvGraphicFramePr>
        <p:xfrm>
          <a:off x="6007953" y="5610640"/>
          <a:ext cx="5833065" cy="599320"/>
        </p:xfrm>
        <a:graphic>
          <a:graphicData uri="http://schemas.openxmlformats.org/drawingml/2006/table">
            <a:tbl>
              <a:tblPr firstRow="1" bandRow="1"/>
              <a:tblGrid>
                <a:gridCol w="2550831">
                  <a:extLst>
                    <a:ext uri="{9D8B030D-6E8A-4147-A177-3AD203B41FA5}">
                      <a16:colId xmlns:a16="http://schemas.microsoft.com/office/drawing/2014/main" val="3156095686"/>
                    </a:ext>
                  </a:extLst>
                </a:gridCol>
                <a:gridCol w="1641117">
                  <a:extLst>
                    <a:ext uri="{9D8B030D-6E8A-4147-A177-3AD203B41FA5}">
                      <a16:colId xmlns:a16="http://schemas.microsoft.com/office/drawing/2014/main" val="319136126"/>
                    </a:ext>
                  </a:extLst>
                </a:gridCol>
                <a:gridCol w="1641117">
                  <a:extLst>
                    <a:ext uri="{9D8B030D-6E8A-4147-A177-3AD203B41FA5}">
                      <a16:colId xmlns:a16="http://schemas.microsoft.com/office/drawing/2014/main" val="2281800822"/>
                    </a:ext>
                  </a:extLst>
                </a:gridCol>
              </a:tblGrid>
              <a:tr h="304270">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78090617"/>
                  </a:ext>
                </a:extLst>
              </a:tr>
              <a:tr h="295050">
                <a:tc>
                  <a:txBody>
                    <a:bodyPr/>
                    <a:lstStyle/>
                    <a:p>
                      <a:pPr algn="l" rtl="0" fontAlgn="ctr"/>
                      <a:r>
                        <a:rPr lang="en-US" sz="1200" b="0" i="0" u="none" strike="noStrike">
                          <a:solidFill>
                            <a:srgbClr val="000000"/>
                          </a:solidFill>
                          <a:effectLst/>
                          <a:latin typeface="Calibri" panose="020F0502020204030204" pitchFamily="34" charset="0"/>
                        </a:rPr>
                        <a:t>AdaBoost (sth2, sth3, sth4, sth5)</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0.69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0.25</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872"/>
                  </a:ext>
                </a:extLst>
              </a:tr>
            </a:tbl>
          </a:graphicData>
        </a:graphic>
      </p:graphicFrame>
      <p:cxnSp>
        <p:nvCxnSpPr>
          <p:cNvPr id="51" name="Straight Arrow Connector 50">
            <a:extLst>
              <a:ext uri="{FF2B5EF4-FFF2-40B4-BE49-F238E27FC236}">
                <a16:creationId xmlns:a16="http://schemas.microsoft.com/office/drawing/2014/main" id="{31ED68BC-7141-3E85-2844-A91DF432F976}"/>
              </a:ext>
            </a:extLst>
          </p:cNvPr>
          <p:cNvCxnSpPr>
            <a:stCxn id="48" idx="2"/>
            <a:endCxn id="49" idx="0"/>
          </p:cNvCxnSpPr>
          <p:nvPr/>
        </p:nvCxnSpPr>
        <p:spPr>
          <a:xfrm flipH="1">
            <a:off x="8924485" y="5385662"/>
            <a:ext cx="1" cy="22497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D2AD9955-C208-56FA-7D82-C77764AA0146}"/>
              </a:ext>
            </a:extLst>
          </p:cNvPr>
          <p:cNvSpPr/>
          <p:nvPr/>
        </p:nvSpPr>
        <p:spPr>
          <a:xfrm rot="10800000">
            <a:off x="2689655" y="2604416"/>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3B6A2918-B066-6CC7-5385-80F856E7BA25}"/>
              </a:ext>
            </a:extLst>
          </p:cNvPr>
          <p:cNvCxnSpPr>
            <a:cxnSpLocks/>
            <a:stCxn id="52" idx="3"/>
          </p:cNvCxnSpPr>
          <p:nvPr/>
        </p:nvCxnSpPr>
        <p:spPr>
          <a:xfrm flipV="1">
            <a:off x="2872535" y="2268698"/>
            <a:ext cx="1" cy="335718"/>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8CBC302-50D3-B251-4EB3-72FA60DDB927}"/>
              </a:ext>
            </a:extLst>
          </p:cNvPr>
          <p:cNvSpPr txBox="1"/>
          <p:nvPr/>
        </p:nvSpPr>
        <p:spPr>
          <a:xfrm>
            <a:off x="2893526" y="2321856"/>
            <a:ext cx="1332416" cy="246221"/>
          </a:xfrm>
          <a:prstGeom prst="rect">
            <a:avLst/>
          </a:prstGeom>
          <a:noFill/>
        </p:spPr>
        <p:txBody>
          <a:bodyPr wrap="none" rtlCol="0">
            <a:spAutoFit/>
          </a:bodyPr>
          <a:lstStyle/>
          <a:p>
            <a:r>
              <a:rPr lang="en-US" sz="1000">
                <a:solidFill>
                  <a:schemeClr val="tx1">
                    <a:lumMod val="65000"/>
                    <a:lumOff val="35000"/>
                  </a:schemeClr>
                </a:solidFill>
              </a:rPr>
              <a:t>50:50 Train-Test Split</a:t>
            </a:r>
            <a:r>
              <a:rPr lang="en-US" sz="1000" baseline="30000">
                <a:solidFill>
                  <a:schemeClr val="tx1">
                    <a:lumMod val="65000"/>
                    <a:lumOff val="35000"/>
                  </a:schemeClr>
                </a:solidFill>
              </a:rPr>
              <a:t>1</a:t>
            </a:r>
            <a:endParaRPr lang="en-US" sz="1000">
              <a:solidFill>
                <a:schemeClr val="tx1">
                  <a:lumMod val="65000"/>
                  <a:lumOff val="35000"/>
                </a:schemeClr>
              </a:solidFill>
            </a:endParaRPr>
          </a:p>
        </p:txBody>
      </p:sp>
    </p:spTree>
    <p:extLst>
      <p:ext uri="{BB962C8B-B14F-4D97-AF65-F5344CB8AC3E}">
        <p14:creationId xmlns:p14="http://schemas.microsoft.com/office/powerpoint/2010/main" val="41190558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42847-861E-0950-7413-E91C26B3FC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73A752-0C62-CD5E-935C-B4BD41438F98}"/>
              </a:ext>
            </a:extLst>
          </p:cNvPr>
          <p:cNvSpPr>
            <a:spLocks noGrp="1"/>
          </p:cNvSpPr>
          <p:nvPr>
            <p:ph type="title"/>
          </p:nvPr>
        </p:nvSpPr>
        <p:spPr>
          <a:xfrm>
            <a:off x="362310" y="165067"/>
            <a:ext cx="11386346" cy="712735"/>
          </a:xfrm>
        </p:spPr>
        <p:txBody>
          <a:bodyPr>
            <a:normAutofit/>
          </a:bodyPr>
          <a:lstStyle/>
          <a:p>
            <a:r>
              <a:rPr lang="en-US" sz="1900" b="1">
                <a:solidFill>
                  <a:srgbClr val="2F5597"/>
                </a:solidFill>
                <a:latin typeface="Arial Black" panose="020B0A04020102020204" pitchFamily="34" charset="0"/>
              </a:rPr>
              <a:t>Upper Panel Expansion: Optimizing the AdaBoost model with `n_estimators = 18` resulted in the best performance, achieving a test R² score of 0.34.</a:t>
            </a:r>
          </a:p>
        </p:txBody>
      </p:sp>
      <p:sp>
        <p:nvSpPr>
          <p:cNvPr id="34" name="Slide Number Placeholder 3">
            <a:extLst>
              <a:ext uri="{FF2B5EF4-FFF2-40B4-BE49-F238E27FC236}">
                <a16:creationId xmlns:a16="http://schemas.microsoft.com/office/drawing/2014/main" id="{0884FF03-54B5-8B52-E132-A794AEDD24B4}"/>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38</a:t>
            </a:fld>
            <a:endParaRPr lang="uk-UA" sz="1100">
              <a:latin typeface="Arial" panose="020B0604020202020204"/>
            </a:endParaRPr>
          </a:p>
        </p:txBody>
      </p:sp>
      <p:sp>
        <p:nvSpPr>
          <p:cNvPr id="6" name="Rectangle 5">
            <a:extLst>
              <a:ext uri="{FF2B5EF4-FFF2-40B4-BE49-F238E27FC236}">
                <a16:creationId xmlns:a16="http://schemas.microsoft.com/office/drawing/2014/main" id="{3D011979-ACC2-D451-42A7-15E3FD36DC38}"/>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Adding interaction terms (e.g., 𝑠𝑡ℎ1×𝑠𝑡ℎ2sth1×sth2) and rate of thickness change features did not improve the AdaBoost model's test R2 . While the training accuracy was high (R2  = 0.71), the low test R2 (below 0.3) indicates these features did not enhance model generalization, likely due to </a:t>
            </a:r>
            <a:r>
              <a:rPr lang="en-US" sz="1200" b="1">
                <a:solidFill>
                  <a:schemeClr val="accent1">
                    <a:lumMod val="75000"/>
                  </a:schemeClr>
                </a:solidFill>
              </a:rPr>
              <a:t>overfitting</a:t>
            </a:r>
            <a:r>
              <a:rPr lang="en-US" sz="1200">
                <a:solidFill>
                  <a:schemeClr val="accent1">
                    <a:lumMod val="75000"/>
                  </a:schemeClr>
                </a:solidFill>
              </a:rPr>
              <a:t>.</a:t>
            </a:r>
          </a:p>
        </p:txBody>
      </p:sp>
      <p:sp>
        <p:nvSpPr>
          <p:cNvPr id="3" name="Rectangle: Rounded Corners 19">
            <a:extLst>
              <a:ext uri="{FF2B5EF4-FFF2-40B4-BE49-F238E27FC236}">
                <a16:creationId xmlns:a16="http://schemas.microsoft.com/office/drawing/2014/main" id="{226ADA2F-F0B5-255F-72B5-3885ED49BFD6}"/>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20.5g (AXL) </a:t>
            </a:r>
          </a:p>
        </p:txBody>
      </p:sp>
      <p:sp>
        <p:nvSpPr>
          <p:cNvPr id="38" name="Footer Placeholder 2">
            <a:extLst>
              <a:ext uri="{FF2B5EF4-FFF2-40B4-BE49-F238E27FC236}">
                <a16:creationId xmlns:a16="http://schemas.microsoft.com/office/drawing/2014/main" id="{5C51A9E4-AEA8-D2A7-F1B1-4B622AAB4130}"/>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1: </a:t>
            </a:r>
            <a:r>
              <a:rPr lang="en-US" sz="900">
                <a:cs typeface="Arial" pitchFamily="34" charset="0"/>
              </a:rPr>
              <a:t>Only “sth2, sth3, sth4, and sth5” are added as the input into the model here.</a:t>
            </a:r>
            <a:endParaRPr lang="en-US" sz="900" b="1">
              <a:cs typeface="Arial" pitchFamily="34" charset="0"/>
            </a:endParaRPr>
          </a:p>
          <a:p>
            <a:r>
              <a:rPr lang="en-US" sz="900" b="1">
                <a:cs typeface="Arial" pitchFamily="34" charset="0"/>
              </a:rPr>
              <a:t>2: </a:t>
            </a:r>
            <a:r>
              <a:rPr lang="en-US" sz="900">
                <a:cs typeface="Arial" pitchFamily="34" charset="0"/>
              </a:rPr>
              <a:t>We conducted a grid search to optimize the model's hyperparameters. However, the only parameter that led to an improvement in model performance was `n_estimators`.</a:t>
            </a:r>
          </a:p>
        </p:txBody>
      </p:sp>
      <p:sp>
        <p:nvSpPr>
          <p:cNvPr id="5" name="Content Placeholder 4">
            <a:extLst>
              <a:ext uri="{FF2B5EF4-FFF2-40B4-BE49-F238E27FC236}">
                <a16:creationId xmlns:a16="http://schemas.microsoft.com/office/drawing/2014/main" id="{8753CE51-1DEC-A42F-2AF5-8FA101408B08}"/>
              </a:ext>
            </a:extLst>
          </p:cNvPr>
          <p:cNvSpPr>
            <a:spLocks noGrp="1"/>
          </p:cNvSpPr>
          <p:nvPr>
            <p:ph idx="1"/>
          </p:nvPr>
        </p:nvSpPr>
        <p:spPr>
          <a:xfrm flipH="1" flipV="1">
            <a:off x="12017906" y="6291236"/>
            <a:ext cx="1048869" cy="1115402"/>
          </a:xfrm>
        </p:spPr>
        <p:txBody>
          <a:bodyPr/>
          <a:lstStyle/>
          <a:p>
            <a:endParaRPr lang="en-US"/>
          </a:p>
          <a:p>
            <a:pPr lvl="2"/>
            <a:endParaRPr lang="en-US"/>
          </a:p>
        </p:txBody>
      </p:sp>
      <p:graphicFrame>
        <p:nvGraphicFramePr>
          <p:cNvPr id="8" name="Table 7">
            <a:extLst>
              <a:ext uri="{FF2B5EF4-FFF2-40B4-BE49-F238E27FC236}">
                <a16:creationId xmlns:a16="http://schemas.microsoft.com/office/drawing/2014/main" id="{54CF0DC9-9DCF-9CE8-35D2-AD330F7E3304}"/>
              </a:ext>
            </a:extLst>
          </p:cNvPr>
          <p:cNvGraphicFramePr>
            <a:graphicFrameLocks noGrp="1"/>
          </p:cNvGraphicFramePr>
          <p:nvPr/>
        </p:nvGraphicFramePr>
        <p:xfrm>
          <a:off x="487273" y="1720058"/>
          <a:ext cx="4770527" cy="548640"/>
        </p:xfrm>
        <a:graphic>
          <a:graphicData uri="http://schemas.openxmlformats.org/drawingml/2006/table">
            <a:tbl>
              <a:tblPr firstRow="1" bandRow="1">
                <a:tableStyleId>{5C22544A-7EE6-4342-B048-85BDC9FD1C3A}</a:tableStyleId>
              </a:tblPr>
              <a:tblGrid>
                <a:gridCol w="1116397">
                  <a:extLst>
                    <a:ext uri="{9D8B030D-6E8A-4147-A177-3AD203B41FA5}">
                      <a16:colId xmlns:a16="http://schemas.microsoft.com/office/drawing/2014/main" val="765089991"/>
                    </a:ext>
                  </a:extLst>
                </a:gridCol>
                <a:gridCol w="3654130">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sth2, sth3, sth4 and sth5 </a:t>
                      </a:r>
                      <a:r>
                        <a:rPr lang="en-US" sz="1100" b="0">
                          <a:solidFill>
                            <a:schemeClr val="accent1">
                              <a:lumMod val="50000"/>
                            </a:schemeClr>
                          </a:solidFill>
                        </a:rPr>
                        <a:t>(Selected based on previous slide)</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r>
                        <a:rPr lang="en-US" sz="1100" b="1">
                          <a:solidFill>
                            <a:schemeClr val="accent1">
                              <a:lumMod val="50000"/>
                            </a:schemeClr>
                          </a:solidFill>
                        </a:rPr>
                        <a:t>Upper Panel Thermal Expansion</a:t>
                      </a:r>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9" name="TextBox 8">
            <a:extLst>
              <a:ext uri="{FF2B5EF4-FFF2-40B4-BE49-F238E27FC236}">
                <a16:creationId xmlns:a16="http://schemas.microsoft.com/office/drawing/2014/main" id="{6362EC8F-F01D-E79D-75F2-EB66C659DA9F}"/>
              </a:ext>
            </a:extLst>
          </p:cNvPr>
          <p:cNvSpPr txBox="1"/>
          <p:nvPr/>
        </p:nvSpPr>
        <p:spPr>
          <a:xfrm>
            <a:off x="478036" y="2901510"/>
            <a:ext cx="4770513" cy="276999"/>
          </a:xfrm>
          <a:prstGeom prst="rect">
            <a:avLst/>
          </a:prstGeom>
          <a:noFill/>
        </p:spPr>
        <p:txBody>
          <a:bodyPr wrap="square">
            <a:spAutoFit/>
          </a:bodyPr>
          <a:lstStyle/>
          <a:p>
            <a:pPr algn="ctr"/>
            <a:r>
              <a:rPr lang="en-US" sz="1200" u="sng">
                <a:solidFill>
                  <a:schemeClr val="tx1">
                    <a:lumMod val="65000"/>
                    <a:lumOff val="35000"/>
                  </a:schemeClr>
                </a:solidFill>
              </a:rPr>
              <a:t>AdaBoost Model Tuning</a:t>
            </a:r>
            <a:r>
              <a:rPr lang="en-US" sz="1200" u="sng" baseline="30000">
                <a:solidFill>
                  <a:schemeClr val="tx1">
                    <a:lumMod val="65000"/>
                    <a:lumOff val="35000"/>
                  </a:schemeClr>
                </a:solidFill>
              </a:rPr>
              <a:t>2</a:t>
            </a:r>
            <a:r>
              <a:rPr lang="en-US" sz="1200" u="sng">
                <a:solidFill>
                  <a:schemeClr val="tx1">
                    <a:lumMod val="65000"/>
                    <a:lumOff val="35000"/>
                  </a:schemeClr>
                </a:solidFill>
              </a:rPr>
              <a:t> –“n-estimators” vs. Model Performance (R2)</a:t>
            </a:r>
          </a:p>
        </p:txBody>
      </p:sp>
      <p:sp>
        <p:nvSpPr>
          <p:cNvPr id="13" name="TextBox 12">
            <a:extLst>
              <a:ext uri="{FF2B5EF4-FFF2-40B4-BE49-F238E27FC236}">
                <a16:creationId xmlns:a16="http://schemas.microsoft.com/office/drawing/2014/main" id="{4F8711CD-56F9-E7DF-A243-F8C3BFECA6A9}"/>
              </a:ext>
            </a:extLst>
          </p:cNvPr>
          <p:cNvSpPr txBox="1"/>
          <p:nvPr/>
        </p:nvSpPr>
        <p:spPr>
          <a:xfrm>
            <a:off x="1088221" y="1436808"/>
            <a:ext cx="3236891" cy="285993"/>
          </a:xfrm>
          <a:prstGeom prst="rect">
            <a:avLst/>
          </a:prstGeom>
          <a:noFill/>
        </p:spPr>
        <p:txBody>
          <a:bodyPr wrap="square">
            <a:spAutoFit/>
          </a:bodyPr>
          <a:lstStyle/>
          <a:p>
            <a:pPr algn="ctr"/>
            <a:r>
              <a:rPr lang="en-US" sz="1200" u="sng">
                <a:solidFill>
                  <a:schemeClr val="tx1">
                    <a:lumMod val="65000"/>
                    <a:lumOff val="35000"/>
                  </a:schemeClr>
                </a:solidFill>
              </a:rPr>
              <a:t>Selected Model Input</a:t>
            </a:r>
            <a:r>
              <a:rPr lang="en-US" sz="1200" u="sng" baseline="30000">
                <a:solidFill>
                  <a:schemeClr val="tx1">
                    <a:lumMod val="65000"/>
                    <a:lumOff val="35000"/>
                  </a:schemeClr>
                </a:solidFill>
              </a:rPr>
              <a:t>1</a:t>
            </a:r>
            <a:r>
              <a:rPr lang="en-US" sz="1200" u="sng">
                <a:solidFill>
                  <a:schemeClr val="tx1">
                    <a:lumMod val="65000"/>
                    <a:lumOff val="35000"/>
                  </a:schemeClr>
                </a:solidFill>
              </a:rPr>
              <a:t> &amp; Outputs</a:t>
            </a:r>
          </a:p>
        </p:txBody>
      </p:sp>
      <p:sp>
        <p:nvSpPr>
          <p:cNvPr id="14" name="Isosceles Triangle 13">
            <a:extLst>
              <a:ext uri="{FF2B5EF4-FFF2-40B4-BE49-F238E27FC236}">
                <a16:creationId xmlns:a16="http://schemas.microsoft.com/office/drawing/2014/main" id="{E33F9461-0132-0C78-BD86-244C542E2B17}"/>
              </a:ext>
            </a:extLst>
          </p:cNvPr>
          <p:cNvSpPr/>
          <p:nvPr/>
        </p:nvSpPr>
        <p:spPr>
          <a:xfrm rot="10800000">
            <a:off x="2689655" y="2604416"/>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7919A16B-D206-1A95-6367-2A9C7E81E710}"/>
              </a:ext>
            </a:extLst>
          </p:cNvPr>
          <p:cNvCxnSpPr>
            <a:cxnSpLocks/>
            <a:stCxn id="14" idx="3"/>
            <a:endCxn id="8" idx="2"/>
          </p:cNvCxnSpPr>
          <p:nvPr/>
        </p:nvCxnSpPr>
        <p:spPr>
          <a:xfrm flipV="1">
            <a:off x="2872535" y="2268698"/>
            <a:ext cx="1" cy="335718"/>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BD63FA7-9B09-70EB-84E0-A0A5DA02AC28}"/>
              </a:ext>
            </a:extLst>
          </p:cNvPr>
          <p:cNvSpPr txBox="1"/>
          <p:nvPr/>
        </p:nvSpPr>
        <p:spPr>
          <a:xfrm>
            <a:off x="2893526" y="2321856"/>
            <a:ext cx="1289135" cy="246221"/>
          </a:xfrm>
          <a:prstGeom prst="rect">
            <a:avLst/>
          </a:prstGeom>
          <a:noFill/>
        </p:spPr>
        <p:txBody>
          <a:bodyPr wrap="none" rtlCol="0">
            <a:spAutoFit/>
          </a:bodyPr>
          <a:lstStyle/>
          <a:p>
            <a:r>
              <a:rPr lang="en-US" sz="1000">
                <a:solidFill>
                  <a:schemeClr val="tx1">
                    <a:lumMod val="65000"/>
                    <a:lumOff val="35000"/>
                  </a:schemeClr>
                </a:solidFill>
              </a:rPr>
              <a:t>50:50 Train-Test Split</a:t>
            </a:r>
          </a:p>
        </p:txBody>
      </p:sp>
      <p:sp>
        <p:nvSpPr>
          <p:cNvPr id="19" name="TextBox 18">
            <a:extLst>
              <a:ext uri="{FF2B5EF4-FFF2-40B4-BE49-F238E27FC236}">
                <a16:creationId xmlns:a16="http://schemas.microsoft.com/office/drawing/2014/main" id="{E773B80F-2775-2CD6-C177-5D0C52BC00E8}"/>
              </a:ext>
            </a:extLst>
          </p:cNvPr>
          <p:cNvSpPr txBox="1"/>
          <p:nvPr/>
        </p:nvSpPr>
        <p:spPr>
          <a:xfrm>
            <a:off x="6419173" y="1472338"/>
            <a:ext cx="5144754" cy="276999"/>
          </a:xfrm>
          <a:prstGeom prst="rect">
            <a:avLst/>
          </a:prstGeom>
          <a:noFill/>
        </p:spPr>
        <p:txBody>
          <a:bodyPr wrap="square">
            <a:spAutoFit/>
          </a:bodyPr>
          <a:lstStyle/>
          <a:p>
            <a:pPr algn="ctr"/>
            <a:r>
              <a:rPr lang="en-US" sz="1200" u="sng">
                <a:solidFill>
                  <a:srgbClr val="FF0000"/>
                </a:solidFill>
              </a:rPr>
              <a:t>Is there potential to enhance the model through feature engineering?</a:t>
            </a:r>
          </a:p>
        </p:txBody>
      </p:sp>
      <p:pic>
        <p:nvPicPr>
          <p:cNvPr id="10" name="Picture 9" descr="A graph of a graph&#10;&#10;Description automatically generated">
            <a:extLst>
              <a:ext uri="{FF2B5EF4-FFF2-40B4-BE49-F238E27FC236}">
                <a16:creationId xmlns:a16="http://schemas.microsoft.com/office/drawing/2014/main" id="{696E6239-19D8-CB66-D53A-FA5D696297AF}"/>
              </a:ext>
            </a:extLst>
          </p:cNvPr>
          <p:cNvPicPr>
            <a:picLocks noChangeAspect="1"/>
          </p:cNvPicPr>
          <p:nvPr/>
        </p:nvPicPr>
        <p:blipFill>
          <a:blip r:embed="rId3">
            <a:extLst>
              <a:ext uri="{28A0092B-C50C-407E-A947-70E740481C1C}">
                <a14:useLocalDpi xmlns:a14="http://schemas.microsoft.com/office/drawing/2010/main" val="0"/>
              </a:ext>
            </a:extLst>
          </a:blip>
          <a:srcRect l="4849" t="11742" r="8324" b="3002"/>
          <a:stretch/>
        </p:blipFill>
        <p:spPr>
          <a:xfrm>
            <a:off x="174093" y="3221407"/>
            <a:ext cx="5210708" cy="3069830"/>
          </a:xfrm>
          <a:prstGeom prst="rect">
            <a:avLst/>
          </a:prstGeom>
        </p:spPr>
      </p:pic>
      <p:cxnSp>
        <p:nvCxnSpPr>
          <p:cNvPr id="17" name="Connector: Elbow 16">
            <a:extLst>
              <a:ext uri="{FF2B5EF4-FFF2-40B4-BE49-F238E27FC236}">
                <a16:creationId xmlns:a16="http://schemas.microsoft.com/office/drawing/2014/main" id="{8853CDEE-3380-208D-67C3-125FECD5B2D2}"/>
              </a:ext>
            </a:extLst>
          </p:cNvPr>
          <p:cNvCxnSpPr>
            <a:cxnSpLocks/>
            <a:stCxn id="10" idx="3"/>
            <a:endCxn id="19" idx="1"/>
          </p:cNvCxnSpPr>
          <p:nvPr/>
        </p:nvCxnSpPr>
        <p:spPr>
          <a:xfrm flipV="1">
            <a:off x="5384801" y="1610838"/>
            <a:ext cx="1034372" cy="3145484"/>
          </a:xfrm>
          <a:prstGeom prst="bentConnector3">
            <a:avLst/>
          </a:prstGeom>
          <a:ln>
            <a:solidFill>
              <a:schemeClr val="bg1">
                <a:lumMod val="7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B9A6A695-C6E5-CB66-4BA8-09EA2078853F}"/>
              </a:ext>
            </a:extLst>
          </p:cNvPr>
          <p:cNvSpPr/>
          <p:nvPr/>
        </p:nvSpPr>
        <p:spPr>
          <a:xfrm>
            <a:off x="6459940" y="1837150"/>
            <a:ext cx="5229337" cy="2042123"/>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US" sz="1100">
              <a:solidFill>
                <a:schemeClr val="accent1">
                  <a:lumMod val="50000"/>
                </a:schemeClr>
              </a:solidFill>
            </a:endParaRPr>
          </a:p>
          <a:p>
            <a:endParaRPr lang="en-US" sz="1100">
              <a:solidFill>
                <a:schemeClr val="accent1">
                  <a:lumMod val="50000"/>
                </a:schemeClr>
              </a:solidFill>
            </a:endParaRPr>
          </a:p>
          <a:p>
            <a:pPr marL="171450" indent="-171450">
              <a:buFont typeface="Arial" panose="020B0604020202020204" pitchFamily="34" charset="0"/>
              <a:buChar char="•"/>
            </a:pPr>
            <a:r>
              <a:rPr lang="en-US" sz="1100">
                <a:solidFill>
                  <a:schemeClr val="accent1">
                    <a:lumMod val="50000"/>
                  </a:schemeClr>
                </a:solidFill>
              </a:rPr>
              <a:t>2- and 3-degree Interaction terms in between </a:t>
            </a:r>
            <a:r>
              <a:rPr lang="en-US" sz="1100" err="1">
                <a:solidFill>
                  <a:schemeClr val="accent1">
                    <a:lumMod val="50000"/>
                  </a:schemeClr>
                </a:solidFill>
              </a:rPr>
              <a:t>sth</a:t>
            </a:r>
            <a:r>
              <a:rPr lang="en-US" sz="1100">
                <a:solidFill>
                  <a:schemeClr val="accent1">
                    <a:lumMod val="50000"/>
                  </a:schemeClr>
                </a:solidFill>
              </a:rPr>
              <a:t> values are created to see if  complex relationships between different sections of the bottle could captured and how they impact the upper panel expansion. </a:t>
            </a:r>
          </a:p>
          <a:p>
            <a:pPr marL="171450" indent="-171450">
              <a:buFont typeface="Arial" panose="020B0604020202020204" pitchFamily="34" charset="0"/>
              <a:buChar char="•"/>
            </a:pPr>
            <a:r>
              <a:rPr lang="en-US" sz="1100">
                <a:solidFill>
                  <a:schemeClr val="accent1">
                    <a:lumMod val="50000"/>
                  </a:schemeClr>
                </a:solidFill>
              </a:rPr>
              <a:t>Metric Example: sth1 x sth2 (2-degree: ), sth1 x sth7 x sth10 (3-degree)</a:t>
            </a:r>
          </a:p>
          <a:p>
            <a:pPr marL="171450" indent="-171450">
              <a:buFont typeface="Arial" panose="020B0604020202020204" pitchFamily="34" charset="0"/>
              <a:buChar char="•"/>
            </a:pPr>
            <a:r>
              <a:rPr lang="en-US" sz="1100">
                <a:solidFill>
                  <a:schemeClr val="accent1">
                    <a:lumMod val="50000"/>
                  </a:schemeClr>
                </a:solidFill>
              </a:rPr>
              <a:t>However, adding this variables didn’t improve the model performance:</a:t>
            </a:r>
          </a:p>
          <a:p>
            <a:endParaRPr lang="en-US" sz="1100">
              <a:solidFill>
                <a:schemeClr val="accent1">
                  <a:lumMod val="50000"/>
                </a:schemeClr>
              </a:solidFill>
            </a:endParaRPr>
          </a:p>
        </p:txBody>
      </p:sp>
      <p:sp>
        <p:nvSpPr>
          <p:cNvPr id="22" name="Rectangle: Rounded Corners 21">
            <a:extLst>
              <a:ext uri="{FF2B5EF4-FFF2-40B4-BE49-F238E27FC236}">
                <a16:creationId xmlns:a16="http://schemas.microsoft.com/office/drawing/2014/main" id="{D52B255E-EF05-C4F0-6EED-BFEBCDD2E699}"/>
              </a:ext>
            </a:extLst>
          </p:cNvPr>
          <p:cNvSpPr/>
          <p:nvPr/>
        </p:nvSpPr>
        <p:spPr>
          <a:xfrm>
            <a:off x="6459940" y="1837149"/>
            <a:ext cx="5244787" cy="36576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a:t>1. Using Interaction Terms</a:t>
            </a:r>
          </a:p>
        </p:txBody>
      </p:sp>
      <p:graphicFrame>
        <p:nvGraphicFramePr>
          <p:cNvPr id="23" name="Table 22">
            <a:extLst>
              <a:ext uri="{FF2B5EF4-FFF2-40B4-BE49-F238E27FC236}">
                <a16:creationId xmlns:a16="http://schemas.microsoft.com/office/drawing/2014/main" id="{9EA8A3C9-6C6B-4CDE-D6A9-629CD7635338}"/>
              </a:ext>
            </a:extLst>
          </p:cNvPr>
          <p:cNvGraphicFramePr>
            <a:graphicFrameLocks noGrp="1"/>
          </p:cNvGraphicFramePr>
          <p:nvPr/>
        </p:nvGraphicFramePr>
        <p:xfrm>
          <a:off x="7270851" y="3281745"/>
          <a:ext cx="3604491" cy="457200"/>
        </p:xfrm>
        <a:graphic>
          <a:graphicData uri="http://schemas.openxmlformats.org/drawingml/2006/table">
            <a:tbl>
              <a:tblPr firstRow="1" bandRow="1"/>
              <a:tblGrid>
                <a:gridCol w="1201497">
                  <a:extLst>
                    <a:ext uri="{9D8B030D-6E8A-4147-A177-3AD203B41FA5}">
                      <a16:colId xmlns:a16="http://schemas.microsoft.com/office/drawing/2014/main" val="3105271600"/>
                    </a:ext>
                  </a:extLst>
                </a:gridCol>
                <a:gridCol w="1201497">
                  <a:extLst>
                    <a:ext uri="{9D8B030D-6E8A-4147-A177-3AD203B41FA5}">
                      <a16:colId xmlns:a16="http://schemas.microsoft.com/office/drawing/2014/main" val="2376005719"/>
                    </a:ext>
                  </a:extLst>
                </a:gridCol>
                <a:gridCol w="1201497">
                  <a:extLst>
                    <a:ext uri="{9D8B030D-6E8A-4147-A177-3AD203B41FA5}">
                      <a16:colId xmlns:a16="http://schemas.microsoft.com/office/drawing/2014/main" val="2416628752"/>
                    </a:ext>
                  </a:extLst>
                </a:gridCol>
              </a:tblGrid>
              <a:tr h="228600">
                <a:tc>
                  <a:txBody>
                    <a:bodyPr/>
                    <a:lstStyle/>
                    <a:p>
                      <a:pPr algn="ctr" rtl="0" fontAlgn="ctr"/>
                      <a:r>
                        <a:rPr lang="en-US" sz="1000" b="1" i="0" u="none" strike="noStrike">
                          <a:solidFill>
                            <a:srgbClr val="FFFFFF"/>
                          </a:solidFill>
                          <a:effectLst/>
                          <a:latin typeface="Calibri" panose="020F0502020204030204" pitchFamily="34" charset="0"/>
                        </a:rPr>
                        <a:t>Model Type</a:t>
                      </a:r>
                    </a:p>
                  </a:txBody>
                  <a:tcPr marL="635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000" b="1" i="0" u="none" strike="noStrike">
                          <a:solidFill>
                            <a:srgbClr val="FFFFFF"/>
                          </a:solidFill>
                          <a:effectLst/>
                          <a:latin typeface="Calibri" panose="020F0502020204030204" pitchFamily="34" charset="0"/>
                        </a:rPr>
                        <a:t>R² Train</a:t>
                      </a:r>
                    </a:p>
                  </a:txBody>
                  <a:tcPr marL="635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000" b="1" i="0" u="none" strike="noStrike">
                          <a:solidFill>
                            <a:srgbClr val="FFFFFF"/>
                          </a:solidFill>
                          <a:effectLst/>
                          <a:latin typeface="Calibri" panose="020F0502020204030204" pitchFamily="34" charset="0"/>
                        </a:rPr>
                        <a:t>R² Test</a:t>
                      </a:r>
                    </a:p>
                  </a:txBody>
                  <a:tcPr marL="635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323050846"/>
                  </a:ext>
                </a:extLst>
              </a:tr>
              <a:tr h="228600">
                <a:tc>
                  <a:txBody>
                    <a:bodyPr/>
                    <a:lstStyle/>
                    <a:p>
                      <a:pPr algn="ctr" rtl="0" fontAlgn="ctr"/>
                      <a:r>
                        <a:rPr lang="en-US" sz="1000" b="0" i="0" u="none" strike="noStrike">
                          <a:solidFill>
                            <a:srgbClr val="000000"/>
                          </a:solidFill>
                          <a:effectLst/>
                          <a:latin typeface="Calibri" panose="020F0502020204030204" pitchFamily="34" charset="0"/>
                        </a:rPr>
                        <a:t>AdaBoost</a:t>
                      </a:r>
                    </a:p>
                  </a:txBody>
                  <a:tcPr marL="7620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000" b="1" i="0" u="none" strike="noStrike">
                          <a:solidFill>
                            <a:schemeClr val="accent6">
                              <a:lumMod val="75000"/>
                            </a:schemeClr>
                          </a:solidFill>
                          <a:effectLst/>
                          <a:latin typeface="Aptos Narrow" panose="020B0004020202020204" pitchFamily="34" charset="0"/>
                        </a:rPr>
                        <a:t>0.71</a:t>
                      </a:r>
                    </a:p>
                  </a:txBody>
                  <a:tcPr marL="635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000" b="1" i="0" u="none" strike="noStrike">
                          <a:solidFill>
                            <a:schemeClr val="accent6">
                              <a:lumMod val="75000"/>
                            </a:schemeClr>
                          </a:solidFill>
                          <a:effectLst/>
                          <a:latin typeface="Aptos Narrow" panose="020B0004020202020204" pitchFamily="34" charset="0"/>
                        </a:rPr>
                        <a:t>0.28</a:t>
                      </a:r>
                    </a:p>
                  </a:txBody>
                  <a:tcPr marL="635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483859446"/>
                  </a:ext>
                </a:extLst>
              </a:tr>
            </a:tbl>
          </a:graphicData>
        </a:graphic>
      </p:graphicFrame>
      <p:sp>
        <p:nvSpPr>
          <p:cNvPr id="26" name="Rectangle: Rounded Corners 25">
            <a:extLst>
              <a:ext uri="{FF2B5EF4-FFF2-40B4-BE49-F238E27FC236}">
                <a16:creationId xmlns:a16="http://schemas.microsoft.com/office/drawing/2014/main" id="{E9E51DDA-7FBE-11AB-E29D-2BC268213BD8}"/>
              </a:ext>
            </a:extLst>
          </p:cNvPr>
          <p:cNvSpPr/>
          <p:nvPr/>
        </p:nvSpPr>
        <p:spPr>
          <a:xfrm>
            <a:off x="6444490" y="4147735"/>
            <a:ext cx="5229337" cy="2042123"/>
          </a:xfrm>
          <a:prstGeom prst="roundRect">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endParaRPr lang="en-US" sz="1100">
              <a:solidFill>
                <a:schemeClr val="accent1">
                  <a:lumMod val="50000"/>
                </a:schemeClr>
              </a:solidFill>
            </a:endParaRPr>
          </a:p>
          <a:p>
            <a:endParaRPr lang="en-US" sz="1100">
              <a:solidFill>
                <a:schemeClr val="accent1">
                  <a:lumMod val="50000"/>
                </a:schemeClr>
              </a:solidFill>
            </a:endParaRPr>
          </a:p>
          <a:p>
            <a:pPr marL="171450" indent="-171450">
              <a:buFont typeface="Arial" panose="020B0604020202020204" pitchFamily="34" charset="0"/>
              <a:buChar char="•"/>
            </a:pPr>
            <a:r>
              <a:rPr lang="en-US" sz="1100">
                <a:solidFill>
                  <a:schemeClr val="accent1">
                    <a:lumMod val="50000"/>
                  </a:schemeClr>
                </a:solidFill>
              </a:rPr>
              <a:t>The introduction of a rate of thickness change features was introduced to capture how the transition between adjacent sections influences the upper panel expansion. Exemplar rule for the metric:</a:t>
            </a:r>
          </a:p>
          <a:p>
            <a:pPr algn="ctr"/>
            <a:r>
              <a:rPr lang="en-US" sz="1100" b="1">
                <a:solidFill>
                  <a:schemeClr val="accent1">
                    <a:lumMod val="50000"/>
                  </a:schemeClr>
                </a:solidFill>
              </a:rPr>
              <a:t>Rate of Thickness Change</a:t>
            </a:r>
            <a:r>
              <a:rPr lang="en-US" sz="1100">
                <a:solidFill>
                  <a:schemeClr val="accent1">
                    <a:lumMod val="50000"/>
                  </a:schemeClr>
                </a:solidFill>
              </a:rPr>
              <a:t> = (𝑠𝑡ℎ2−𝑠𝑡ℎ1)/𝑠𝑡ℎ1</a:t>
            </a:r>
          </a:p>
          <a:p>
            <a:pPr marL="171450" indent="-171450">
              <a:buFont typeface="Arial" panose="020B0604020202020204" pitchFamily="34" charset="0"/>
              <a:buChar char="•"/>
            </a:pPr>
            <a:r>
              <a:rPr lang="en-US" sz="1100">
                <a:solidFill>
                  <a:schemeClr val="accent1">
                    <a:lumMod val="50000"/>
                  </a:schemeClr>
                </a:solidFill>
              </a:rPr>
              <a:t>However, adding this variables didn’t improve the model performance:</a:t>
            </a:r>
          </a:p>
          <a:p>
            <a:endParaRPr lang="en-US" sz="1100">
              <a:solidFill>
                <a:schemeClr val="accent1">
                  <a:lumMod val="50000"/>
                </a:schemeClr>
              </a:solidFill>
            </a:endParaRPr>
          </a:p>
        </p:txBody>
      </p:sp>
      <p:sp>
        <p:nvSpPr>
          <p:cNvPr id="27" name="Rectangle: Rounded Corners 26">
            <a:extLst>
              <a:ext uri="{FF2B5EF4-FFF2-40B4-BE49-F238E27FC236}">
                <a16:creationId xmlns:a16="http://schemas.microsoft.com/office/drawing/2014/main" id="{93479466-C0C6-2D86-3674-37C8D8F61485}"/>
              </a:ext>
            </a:extLst>
          </p:cNvPr>
          <p:cNvSpPr/>
          <p:nvPr/>
        </p:nvSpPr>
        <p:spPr>
          <a:xfrm>
            <a:off x="6444490" y="4138498"/>
            <a:ext cx="5244787" cy="365760"/>
          </a:xfrm>
          <a:prstGeom prst="round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b="1"/>
              <a:t>2. Using Rate of Thickness Change (%) Terms</a:t>
            </a:r>
          </a:p>
        </p:txBody>
      </p:sp>
      <p:graphicFrame>
        <p:nvGraphicFramePr>
          <p:cNvPr id="28" name="Table 27">
            <a:extLst>
              <a:ext uri="{FF2B5EF4-FFF2-40B4-BE49-F238E27FC236}">
                <a16:creationId xmlns:a16="http://schemas.microsoft.com/office/drawing/2014/main" id="{878EDB4A-0027-E3F9-633A-5D3C9B9F8078}"/>
              </a:ext>
            </a:extLst>
          </p:cNvPr>
          <p:cNvGraphicFramePr>
            <a:graphicFrameLocks noGrp="1"/>
          </p:cNvGraphicFramePr>
          <p:nvPr/>
        </p:nvGraphicFramePr>
        <p:xfrm>
          <a:off x="7255401" y="5583094"/>
          <a:ext cx="3604491" cy="457200"/>
        </p:xfrm>
        <a:graphic>
          <a:graphicData uri="http://schemas.openxmlformats.org/drawingml/2006/table">
            <a:tbl>
              <a:tblPr firstRow="1" bandRow="1"/>
              <a:tblGrid>
                <a:gridCol w="1201497">
                  <a:extLst>
                    <a:ext uri="{9D8B030D-6E8A-4147-A177-3AD203B41FA5}">
                      <a16:colId xmlns:a16="http://schemas.microsoft.com/office/drawing/2014/main" val="3105271600"/>
                    </a:ext>
                  </a:extLst>
                </a:gridCol>
                <a:gridCol w="1201497">
                  <a:extLst>
                    <a:ext uri="{9D8B030D-6E8A-4147-A177-3AD203B41FA5}">
                      <a16:colId xmlns:a16="http://schemas.microsoft.com/office/drawing/2014/main" val="2376005719"/>
                    </a:ext>
                  </a:extLst>
                </a:gridCol>
                <a:gridCol w="1201497">
                  <a:extLst>
                    <a:ext uri="{9D8B030D-6E8A-4147-A177-3AD203B41FA5}">
                      <a16:colId xmlns:a16="http://schemas.microsoft.com/office/drawing/2014/main" val="2416628752"/>
                    </a:ext>
                  </a:extLst>
                </a:gridCol>
              </a:tblGrid>
              <a:tr h="228600">
                <a:tc>
                  <a:txBody>
                    <a:bodyPr/>
                    <a:lstStyle/>
                    <a:p>
                      <a:pPr algn="ctr" rtl="0" fontAlgn="ctr"/>
                      <a:r>
                        <a:rPr lang="en-US" sz="1000" b="1" i="0" u="none" strike="noStrike">
                          <a:solidFill>
                            <a:srgbClr val="FFFFFF"/>
                          </a:solidFill>
                          <a:effectLst/>
                          <a:latin typeface="Calibri" panose="020F0502020204030204" pitchFamily="34" charset="0"/>
                        </a:rPr>
                        <a:t>Model Type</a:t>
                      </a:r>
                    </a:p>
                  </a:txBody>
                  <a:tcPr marL="635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000" b="1" i="0" u="none" strike="noStrike">
                          <a:solidFill>
                            <a:srgbClr val="FFFFFF"/>
                          </a:solidFill>
                          <a:effectLst/>
                          <a:latin typeface="Calibri" panose="020F0502020204030204" pitchFamily="34" charset="0"/>
                        </a:rPr>
                        <a:t>R² Train</a:t>
                      </a:r>
                    </a:p>
                  </a:txBody>
                  <a:tcPr marL="635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000" b="1" i="0" u="none" strike="noStrike">
                          <a:solidFill>
                            <a:srgbClr val="FFFFFF"/>
                          </a:solidFill>
                          <a:effectLst/>
                          <a:latin typeface="Calibri" panose="020F0502020204030204" pitchFamily="34" charset="0"/>
                        </a:rPr>
                        <a:t>R² Test</a:t>
                      </a:r>
                    </a:p>
                  </a:txBody>
                  <a:tcPr marL="635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323050846"/>
                  </a:ext>
                </a:extLst>
              </a:tr>
              <a:tr h="228600">
                <a:tc>
                  <a:txBody>
                    <a:bodyPr/>
                    <a:lstStyle/>
                    <a:p>
                      <a:pPr algn="ctr" rtl="0" fontAlgn="ctr"/>
                      <a:r>
                        <a:rPr lang="en-US" sz="1000" b="0" i="0" u="none" strike="noStrike">
                          <a:solidFill>
                            <a:srgbClr val="000000"/>
                          </a:solidFill>
                          <a:effectLst/>
                          <a:latin typeface="Calibri" panose="020F0502020204030204" pitchFamily="34" charset="0"/>
                        </a:rPr>
                        <a:t>AdaBoost</a:t>
                      </a:r>
                    </a:p>
                  </a:txBody>
                  <a:tcPr marL="7620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000" b="1" i="0" u="none" strike="noStrike">
                          <a:solidFill>
                            <a:schemeClr val="accent6">
                              <a:lumMod val="75000"/>
                            </a:schemeClr>
                          </a:solidFill>
                          <a:effectLst/>
                          <a:latin typeface="Aptos Narrow" panose="020B0004020202020204" pitchFamily="34" charset="0"/>
                        </a:rPr>
                        <a:t>0.71</a:t>
                      </a:r>
                    </a:p>
                  </a:txBody>
                  <a:tcPr marL="635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000" b="1" i="0" u="none" strike="noStrike">
                          <a:solidFill>
                            <a:schemeClr val="accent6">
                              <a:lumMod val="75000"/>
                            </a:schemeClr>
                          </a:solidFill>
                          <a:effectLst/>
                          <a:latin typeface="Aptos Narrow" panose="020B0004020202020204" pitchFamily="34" charset="0"/>
                        </a:rPr>
                        <a:t>0.26</a:t>
                      </a:r>
                    </a:p>
                  </a:txBody>
                  <a:tcPr marL="6350" marR="6350" marT="6350" marB="0"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483859446"/>
                  </a:ext>
                </a:extLst>
              </a:tr>
            </a:tbl>
          </a:graphicData>
        </a:graphic>
      </p:graphicFrame>
    </p:spTree>
    <p:extLst>
      <p:ext uri="{BB962C8B-B14F-4D97-AF65-F5344CB8AC3E}">
        <p14:creationId xmlns:p14="http://schemas.microsoft.com/office/powerpoint/2010/main" val="2936366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0D84B-5207-8683-CF07-224450DB73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FBCB3-4D86-A140-A35F-12364DDFF170}"/>
              </a:ext>
            </a:extLst>
          </p:cNvPr>
          <p:cNvSpPr>
            <a:spLocks noGrp="1"/>
          </p:cNvSpPr>
          <p:nvPr>
            <p:ph type="title"/>
          </p:nvPr>
        </p:nvSpPr>
        <p:spPr>
          <a:xfrm>
            <a:off x="362310" y="165067"/>
            <a:ext cx="11386346" cy="712735"/>
          </a:xfrm>
        </p:spPr>
        <p:txBody>
          <a:bodyPr>
            <a:normAutofit/>
          </a:bodyPr>
          <a:lstStyle/>
          <a:p>
            <a:r>
              <a:rPr lang="en-US" sz="1900" b="1">
                <a:solidFill>
                  <a:srgbClr val="2F5597"/>
                </a:solidFill>
                <a:latin typeface="Arial Black" panose="020B0A04020102020204" pitchFamily="34" charset="0"/>
              </a:rPr>
              <a:t>With a R2 of 0.34, the model is underperforming, especially for higher actual values of Upper Panel Expansion. </a:t>
            </a:r>
          </a:p>
        </p:txBody>
      </p:sp>
      <p:sp>
        <p:nvSpPr>
          <p:cNvPr id="34" name="Slide Number Placeholder 3">
            <a:extLst>
              <a:ext uri="{FF2B5EF4-FFF2-40B4-BE49-F238E27FC236}">
                <a16:creationId xmlns:a16="http://schemas.microsoft.com/office/drawing/2014/main" id="{BE3624D7-8F3D-0EEC-E010-78FA67377E8B}"/>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39</a:t>
            </a:fld>
            <a:endParaRPr lang="uk-UA" sz="1100">
              <a:latin typeface="Arial" panose="020B0604020202020204"/>
            </a:endParaRPr>
          </a:p>
        </p:txBody>
      </p:sp>
      <p:sp>
        <p:nvSpPr>
          <p:cNvPr id="6" name="Rectangle 5">
            <a:extLst>
              <a:ext uri="{FF2B5EF4-FFF2-40B4-BE49-F238E27FC236}">
                <a16:creationId xmlns:a16="http://schemas.microsoft.com/office/drawing/2014/main" id="{8253B1EE-07D9-0E40-DA8E-03CF07D314F9}"/>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Given that the model only explains about 33.7% of the variance in the actual data, it is not advisable to rely solely on the model’s predictions for determining the optimal bottle performance.</a:t>
            </a:r>
          </a:p>
        </p:txBody>
      </p:sp>
      <p:sp>
        <p:nvSpPr>
          <p:cNvPr id="3" name="Rectangle: Rounded Corners 19">
            <a:extLst>
              <a:ext uri="{FF2B5EF4-FFF2-40B4-BE49-F238E27FC236}">
                <a16:creationId xmlns:a16="http://schemas.microsoft.com/office/drawing/2014/main" id="{5B61992E-B52E-1552-9486-AB61188A880F}"/>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20.5g (AXL) </a:t>
            </a:r>
          </a:p>
        </p:txBody>
      </p:sp>
      <p:sp>
        <p:nvSpPr>
          <p:cNvPr id="38" name="Footer Placeholder 2">
            <a:extLst>
              <a:ext uri="{FF2B5EF4-FFF2-40B4-BE49-F238E27FC236}">
                <a16:creationId xmlns:a16="http://schemas.microsoft.com/office/drawing/2014/main" id="{33B718D2-6075-EF78-EE51-CEB1497FBDED}"/>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 </a:t>
            </a:r>
            <a:endParaRPr lang="en-US" sz="900">
              <a:cs typeface="Arial" pitchFamily="34" charset="0"/>
            </a:endParaRPr>
          </a:p>
        </p:txBody>
      </p:sp>
      <p:sp>
        <p:nvSpPr>
          <p:cNvPr id="5" name="Content Placeholder 4">
            <a:extLst>
              <a:ext uri="{FF2B5EF4-FFF2-40B4-BE49-F238E27FC236}">
                <a16:creationId xmlns:a16="http://schemas.microsoft.com/office/drawing/2014/main" id="{72DE76E6-3C24-EAAD-3499-0E013BF494B7}"/>
              </a:ext>
            </a:extLst>
          </p:cNvPr>
          <p:cNvSpPr>
            <a:spLocks noGrp="1"/>
          </p:cNvSpPr>
          <p:nvPr>
            <p:ph idx="1"/>
          </p:nvPr>
        </p:nvSpPr>
        <p:spPr>
          <a:xfrm flipH="1" flipV="1">
            <a:off x="12017906" y="6291236"/>
            <a:ext cx="1048869" cy="1115402"/>
          </a:xfrm>
        </p:spPr>
        <p:txBody>
          <a:bodyPr/>
          <a:lstStyle/>
          <a:p>
            <a:endParaRPr lang="en-US"/>
          </a:p>
          <a:p>
            <a:pPr lvl="2"/>
            <a:endParaRPr lang="en-US"/>
          </a:p>
        </p:txBody>
      </p:sp>
      <p:pic>
        <p:nvPicPr>
          <p:cNvPr id="7" name="Picture 6" descr="A graph with red and blue dots and numbers&#10;&#10;Description automatically generated">
            <a:extLst>
              <a:ext uri="{FF2B5EF4-FFF2-40B4-BE49-F238E27FC236}">
                <a16:creationId xmlns:a16="http://schemas.microsoft.com/office/drawing/2014/main" id="{F95D2D4F-F747-7FED-0D81-C65E6D20427F}"/>
              </a:ext>
            </a:extLst>
          </p:cNvPr>
          <p:cNvPicPr>
            <a:picLocks noChangeAspect="1"/>
          </p:cNvPicPr>
          <p:nvPr/>
        </p:nvPicPr>
        <p:blipFill>
          <a:blip r:embed="rId3">
            <a:extLst>
              <a:ext uri="{28A0092B-C50C-407E-A947-70E740481C1C}">
                <a14:useLocalDpi xmlns:a14="http://schemas.microsoft.com/office/drawing/2010/main" val="0"/>
              </a:ext>
            </a:extLst>
          </a:blip>
          <a:srcRect l="5705" t="11165" r="10021" b="3853"/>
          <a:stretch/>
        </p:blipFill>
        <p:spPr>
          <a:xfrm>
            <a:off x="349999" y="1970123"/>
            <a:ext cx="5106339" cy="4119418"/>
          </a:xfrm>
          <a:prstGeom prst="rect">
            <a:avLst/>
          </a:prstGeom>
        </p:spPr>
      </p:pic>
      <p:sp>
        <p:nvSpPr>
          <p:cNvPr id="11" name="TextBox 10">
            <a:extLst>
              <a:ext uri="{FF2B5EF4-FFF2-40B4-BE49-F238E27FC236}">
                <a16:creationId xmlns:a16="http://schemas.microsoft.com/office/drawing/2014/main" id="{CCFDB214-7ED1-C56C-A945-266AD5A76CB8}"/>
              </a:ext>
            </a:extLst>
          </p:cNvPr>
          <p:cNvSpPr txBox="1"/>
          <p:nvPr/>
        </p:nvSpPr>
        <p:spPr>
          <a:xfrm>
            <a:off x="745054" y="1560952"/>
            <a:ext cx="4169579" cy="276999"/>
          </a:xfrm>
          <a:prstGeom prst="rect">
            <a:avLst/>
          </a:prstGeom>
          <a:noFill/>
        </p:spPr>
        <p:txBody>
          <a:bodyPr wrap="square">
            <a:spAutoFit/>
          </a:bodyPr>
          <a:lstStyle/>
          <a:p>
            <a:pPr algn="ctr"/>
            <a:r>
              <a:rPr lang="en-US" sz="1200" u="sng">
                <a:solidFill>
                  <a:schemeClr val="tx1">
                    <a:lumMod val="65000"/>
                    <a:lumOff val="35000"/>
                  </a:schemeClr>
                </a:solidFill>
              </a:rPr>
              <a:t>Actual vs Predicted Values – Best Model (n_estimators = 18)</a:t>
            </a:r>
          </a:p>
        </p:txBody>
      </p:sp>
      <p:sp>
        <p:nvSpPr>
          <p:cNvPr id="16" name="TextBox 15">
            <a:extLst>
              <a:ext uri="{FF2B5EF4-FFF2-40B4-BE49-F238E27FC236}">
                <a16:creationId xmlns:a16="http://schemas.microsoft.com/office/drawing/2014/main" id="{E4E51C89-1D5D-39DB-BB84-B5C76C4180D6}"/>
              </a:ext>
            </a:extLst>
          </p:cNvPr>
          <p:cNvSpPr txBox="1"/>
          <p:nvPr/>
        </p:nvSpPr>
        <p:spPr>
          <a:xfrm>
            <a:off x="5606470" y="3373615"/>
            <a:ext cx="6142183" cy="2696764"/>
          </a:xfrm>
          <a:prstGeom prst="rect">
            <a:avLst/>
          </a:prstGeom>
          <a:noFill/>
        </p:spPr>
        <p:txBody>
          <a:bodyPr wrap="square">
            <a:spAutoFit/>
          </a:bodyPr>
          <a:lstStyle/>
          <a:p>
            <a:pPr>
              <a:lnSpc>
                <a:spcPct val="140000"/>
              </a:lnSpc>
            </a:pPr>
            <a:r>
              <a:rPr lang="en-US" sz="1400" u="sng">
                <a:solidFill>
                  <a:schemeClr val="tx2"/>
                </a:solidFill>
              </a:rPr>
              <a:t>Residuals Analysis (Color-coded)</a:t>
            </a:r>
          </a:p>
          <a:p>
            <a:pPr marL="171450" indent="-171450">
              <a:lnSpc>
                <a:spcPct val="140000"/>
              </a:lnSpc>
              <a:buFont typeface="Arial" panose="020B0604020202020204" pitchFamily="34" charset="0"/>
              <a:buChar char="•"/>
            </a:pPr>
            <a:r>
              <a:rPr lang="en-US" sz="1200">
                <a:solidFill>
                  <a:schemeClr val="tx1">
                    <a:lumMod val="65000"/>
                    <a:lumOff val="35000"/>
                  </a:schemeClr>
                </a:solidFill>
              </a:rPr>
              <a:t>The </a:t>
            </a:r>
            <a:r>
              <a:rPr lang="en-US" sz="1200" b="1">
                <a:solidFill>
                  <a:schemeClr val="tx1">
                    <a:lumMod val="65000"/>
                    <a:lumOff val="35000"/>
                  </a:schemeClr>
                </a:solidFill>
              </a:rPr>
              <a:t>color bar</a:t>
            </a:r>
            <a:r>
              <a:rPr lang="en-US" sz="1200">
                <a:solidFill>
                  <a:schemeClr val="tx1">
                    <a:lumMod val="65000"/>
                    <a:lumOff val="35000"/>
                  </a:schemeClr>
                </a:solidFill>
              </a:rPr>
              <a:t> indicates the magnitude of residuals (difference between predicted and actual values).</a:t>
            </a:r>
          </a:p>
          <a:p>
            <a:pPr marL="171450" indent="-171450">
              <a:lnSpc>
                <a:spcPct val="140000"/>
              </a:lnSpc>
              <a:buFont typeface="Arial" panose="020B0604020202020204" pitchFamily="34" charset="0"/>
              <a:buChar char="•"/>
            </a:pPr>
            <a:r>
              <a:rPr lang="en-US" sz="1200" b="1">
                <a:solidFill>
                  <a:schemeClr val="accent1">
                    <a:lumMod val="75000"/>
                  </a:schemeClr>
                </a:solidFill>
              </a:rPr>
              <a:t>Blue dots</a:t>
            </a:r>
            <a:r>
              <a:rPr lang="en-US" sz="1200">
                <a:solidFill>
                  <a:schemeClr val="accent1">
                    <a:lumMod val="75000"/>
                  </a:schemeClr>
                </a:solidFill>
              </a:rPr>
              <a:t> </a:t>
            </a:r>
            <a:r>
              <a:rPr lang="en-US" sz="1200">
                <a:solidFill>
                  <a:schemeClr val="tx1">
                    <a:lumMod val="65000"/>
                    <a:lumOff val="35000"/>
                  </a:schemeClr>
                </a:solidFill>
              </a:rPr>
              <a:t>represent lower residuals (better predictions), while </a:t>
            </a:r>
            <a:r>
              <a:rPr lang="en-US" sz="1200" b="1">
                <a:solidFill>
                  <a:srgbClr val="FF0000"/>
                </a:solidFill>
              </a:rPr>
              <a:t>red dots</a:t>
            </a:r>
            <a:r>
              <a:rPr lang="en-US" sz="1200">
                <a:solidFill>
                  <a:srgbClr val="FF0000"/>
                </a:solidFill>
              </a:rPr>
              <a:t> </a:t>
            </a:r>
            <a:r>
              <a:rPr lang="en-US" sz="1200">
                <a:solidFill>
                  <a:schemeClr val="tx1">
                    <a:lumMod val="65000"/>
                    <a:lumOff val="35000"/>
                  </a:schemeClr>
                </a:solidFill>
              </a:rPr>
              <a:t>indicate higher residuals (poorer predictions).</a:t>
            </a:r>
          </a:p>
          <a:p>
            <a:pPr marL="171450" indent="-171450">
              <a:lnSpc>
                <a:spcPct val="140000"/>
              </a:lnSpc>
              <a:buFont typeface="Arial" panose="020B0604020202020204" pitchFamily="34" charset="0"/>
              <a:buChar char="•"/>
            </a:pPr>
            <a:r>
              <a:rPr lang="en-US" sz="1200">
                <a:solidFill>
                  <a:schemeClr val="tx1">
                    <a:lumMod val="65000"/>
                    <a:lumOff val="35000"/>
                  </a:schemeClr>
                </a:solidFill>
              </a:rPr>
              <a:t>The plot shows that:</a:t>
            </a:r>
          </a:p>
          <a:p>
            <a:pPr marL="628650" lvl="1" indent="-171450">
              <a:lnSpc>
                <a:spcPct val="140000"/>
              </a:lnSpc>
              <a:buFont typeface="Arial" panose="020B0604020202020204" pitchFamily="34" charset="0"/>
              <a:buChar char="•"/>
            </a:pPr>
            <a:r>
              <a:rPr lang="en-US" sz="1200">
                <a:solidFill>
                  <a:schemeClr val="tx1">
                    <a:lumMod val="65000"/>
                    <a:lumOff val="35000"/>
                  </a:schemeClr>
                </a:solidFill>
              </a:rPr>
              <a:t>Many of the </a:t>
            </a:r>
            <a:r>
              <a:rPr lang="en-US" sz="1200" b="1">
                <a:solidFill>
                  <a:schemeClr val="accent1">
                    <a:lumMod val="75000"/>
                  </a:schemeClr>
                </a:solidFill>
              </a:rPr>
              <a:t>blue points</a:t>
            </a:r>
            <a:r>
              <a:rPr lang="en-US" sz="1200">
                <a:solidFill>
                  <a:schemeClr val="accent1">
                    <a:lumMod val="75000"/>
                  </a:schemeClr>
                </a:solidFill>
              </a:rPr>
              <a:t> </a:t>
            </a:r>
            <a:r>
              <a:rPr lang="en-US" sz="1200">
                <a:solidFill>
                  <a:schemeClr val="tx1">
                    <a:lumMod val="65000"/>
                    <a:lumOff val="35000"/>
                  </a:schemeClr>
                </a:solidFill>
              </a:rPr>
              <a:t>are clustered around lower actual values, indicating the model performs better for smaller target values.</a:t>
            </a:r>
          </a:p>
          <a:p>
            <a:pPr marL="628650" lvl="1" indent="-171450">
              <a:lnSpc>
                <a:spcPct val="140000"/>
              </a:lnSpc>
              <a:buFont typeface="Arial" panose="020B0604020202020204" pitchFamily="34" charset="0"/>
              <a:buChar char="•"/>
            </a:pPr>
            <a:r>
              <a:rPr lang="en-US" sz="1200">
                <a:solidFill>
                  <a:schemeClr val="tx1">
                    <a:lumMod val="65000"/>
                    <a:lumOff val="35000"/>
                  </a:schemeClr>
                </a:solidFill>
              </a:rPr>
              <a:t>As the actual values increase (towards the right side of the plot), there are more </a:t>
            </a:r>
            <a:r>
              <a:rPr lang="en-US" sz="1200" b="1">
                <a:solidFill>
                  <a:srgbClr val="FF0000"/>
                </a:solidFill>
              </a:rPr>
              <a:t>red points</a:t>
            </a:r>
            <a:r>
              <a:rPr lang="en-US" sz="1200">
                <a:solidFill>
                  <a:schemeClr val="tx1">
                    <a:lumMod val="65000"/>
                    <a:lumOff val="35000"/>
                  </a:schemeClr>
                </a:solidFill>
              </a:rPr>
              <a:t>, showing that the model struggles with </a:t>
            </a:r>
            <a:r>
              <a:rPr lang="en-US" sz="1200" b="1">
                <a:solidFill>
                  <a:schemeClr val="tx1">
                    <a:lumMod val="65000"/>
                    <a:lumOff val="35000"/>
                  </a:schemeClr>
                </a:solidFill>
              </a:rPr>
              <a:t>underpredicting higher values</a:t>
            </a:r>
            <a:r>
              <a:rPr lang="en-US" sz="1200">
                <a:solidFill>
                  <a:schemeClr val="tx1">
                    <a:lumMod val="65000"/>
                    <a:lumOff val="35000"/>
                  </a:schemeClr>
                </a:solidFill>
              </a:rPr>
              <a:t>.</a:t>
            </a:r>
          </a:p>
        </p:txBody>
      </p:sp>
      <p:sp>
        <p:nvSpPr>
          <p:cNvPr id="24" name="TextBox 23">
            <a:extLst>
              <a:ext uri="{FF2B5EF4-FFF2-40B4-BE49-F238E27FC236}">
                <a16:creationId xmlns:a16="http://schemas.microsoft.com/office/drawing/2014/main" id="{69A31512-EBF0-9857-04D7-AD735C41BF8C}"/>
              </a:ext>
            </a:extLst>
          </p:cNvPr>
          <p:cNvSpPr txBox="1"/>
          <p:nvPr/>
        </p:nvSpPr>
        <p:spPr>
          <a:xfrm>
            <a:off x="5606471" y="1501318"/>
            <a:ext cx="6142183" cy="1662635"/>
          </a:xfrm>
          <a:prstGeom prst="rect">
            <a:avLst/>
          </a:prstGeom>
          <a:noFill/>
        </p:spPr>
        <p:txBody>
          <a:bodyPr wrap="square">
            <a:spAutoFit/>
          </a:bodyPr>
          <a:lstStyle/>
          <a:p>
            <a:pPr>
              <a:lnSpc>
                <a:spcPct val="140000"/>
              </a:lnSpc>
            </a:pPr>
            <a:r>
              <a:rPr lang="en-US" sz="1400" u="sng">
                <a:solidFill>
                  <a:schemeClr val="tx2"/>
                </a:solidFill>
              </a:rPr>
              <a:t>Fit Line Analysis</a:t>
            </a:r>
          </a:p>
          <a:p>
            <a:pPr marL="171450" indent="-171450">
              <a:lnSpc>
                <a:spcPct val="140000"/>
              </a:lnSpc>
              <a:buFont typeface="Arial" panose="020B0604020202020204" pitchFamily="34" charset="0"/>
              <a:buChar char="•"/>
            </a:pPr>
            <a:r>
              <a:rPr lang="en-US" sz="1200">
                <a:solidFill>
                  <a:schemeClr val="tx1">
                    <a:lumMod val="75000"/>
                    <a:lumOff val="25000"/>
                  </a:schemeClr>
                </a:solidFill>
              </a:rPr>
              <a:t>The </a:t>
            </a:r>
            <a:r>
              <a:rPr lang="en-US" sz="1200" b="1">
                <a:solidFill>
                  <a:schemeClr val="accent1"/>
                </a:solidFill>
              </a:rPr>
              <a:t>solid blue line</a:t>
            </a:r>
            <a:r>
              <a:rPr lang="en-US" sz="1200">
                <a:solidFill>
                  <a:schemeClr val="tx1">
                    <a:lumMod val="75000"/>
                    <a:lumOff val="25000"/>
                  </a:schemeClr>
                </a:solidFill>
              </a:rPr>
              <a:t> represents a perfect fit where predictions are exactly equal to the actual values.</a:t>
            </a:r>
          </a:p>
          <a:p>
            <a:pPr marL="171450" indent="-171450">
              <a:lnSpc>
                <a:spcPct val="140000"/>
              </a:lnSpc>
              <a:buFont typeface="Arial" panose="020B0604020202020204" pitchFamily="34" charset="0"/>
              <a:buChar char="•"/>
            </a:pPr>
            <a:r>
              <a:rPr lang="en-US" sz="1200">
                <a:solidFill>
                  <a:schemeClr val="tx1">
                    <a:lumMod val="75000"/>
                    <a:lumOff val="25000"/>
                  </a:schemeClr>
                </a:solidFill>
              </a:rPr>
              <a:t>The </a:t>
            </a:r>
            <a:r>
              <a:rPr lang="en-US" sz="1200" b="1">
                <a:solidFill>
                  <a:srgbClr val="FF0000"/>
                </a:solidFill>
              </a:rPr>
              <a:t>red dashed line</a:t>
            </a:r>
            <a:r>
              <a:rPr lang="en-US" sz="1200">
                <a:solidFill>
                  <a:srgbClr val="FF0000"/>
                </a:solidFill>
              </a:rPr>
              <a:t> </a:t>
            </a:r>
            <a:r>
              <a:rPr lang="en-US" sz="1200">
                <a:solidFill>
                  <a:schemeClr val="tx1">
                    <a:lumMod val="75000"/>
                    <a:lumOff val="25000"/>
                  </a:schemeClr>
                </a:solidFill>
              </a:rPr>
              <a:t>is the regression line based on the model’s predictions. The fact that the red line deviates significantly from the blue line suggests that the model has a </a:t>
            </a:r>
            <a:r>
              <a:rPr lang="en-US" sz="1200" b="1">
                <a:solidFill>
                  <a:schemeClr val="tx1">
                    <a:lumMod val="75000"/>
                    <a:lumOff val="25000"/>
                  </a:schemeClr>
                </a:solidFill>
              </a:rPr>
              <a:t>bias</a:t>
            </a:r>
            <a:r>
              <a:rPr lang="en-US" sz="1200">
                <a:solidFill>
                  <a:schemeClr val="tx1">
                    <a:lumMod val="75000"/>
                    <a:lumOff val="25000"/>
                  </a:schemeClr>
                </a:solidFill>
              </a:rPr>
              <a:t> issue, likely </a:t>
            </a:r>
            <a:r>
              <a:rPr lang="en-US" sz="1200" b="1">
                <a:solidFill>
                  <a:schemeClr val="tx1">
                    <a:lumMod val="75000"/>
                    <a:lumOff val="25000"/>
                  </a:schemeClr>
                </a:solidFill>
              </a:rPr>
              <a:t>underpredicting</a:t>
            </a:r>
            <a:r>
              <a:rPr lang="en-US" sz="1200">
                <a:solidFill>
                  <a:schemeClr val="tx1">
                    <a:lumMod val="75000"/>
                    <a:lumOff val="25000"/>
                  </a:schemeClr>
                </a:solidFill>
              </a:rPr>
              <a:t> values as they increase.</a:t>
            </a:r>
          </a:p>
        </p:txBody>
      </p:sp>
    </p:spTree>
    <p:extLst>
      <p:ext uri="{BB962C8B-B14F-4D97-AF65-F5344CB8AC3E}">
        <p14:creationId xmlns:p14="http://schemas.microsoft.com/office/powerpoint/2010/main" val="3189278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ED18E-D3C3-4186-D775-4D8A648A53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DC6244-8152-753E-4016-B60869B638B5}"/>
              </a:ext>
            </a:extLst>
          </p:cNvPr>
          <p:cNvSpPr>
            <a:spLocks noGrp="1"/>
          </p:cNvSpPr>
          <p:nvPr>
            <p:ph type="title"/>
          </p:nvPr>
        </p:nvSpPr>
        <p:spPr>
          <a:xfrm>
            <a:off x="362309" y="165067"/>
            <a:ext cx="11478709" cy="712735"/>
          </a:xfrm>
        </p:spPr>
        <p:txBody>
          <a:bodyPr>
            <a:normAutofit/>
          </a:bodyPr>
          <a:lstStyle/>
          <a:p>
            <a:r>
              <a:rPr lang="en-US" sz="2200" b="1">
                <a:solidFill>
                  <a:srgbClr val="2F5597"/>
                </a:solidFill>
                <a:latin typeface="Arial Black" panose="020B0A04020102020204" pitchFamily="34" charset="0"/>
              </a:rPr>
              <a:t>Overview of the dataset, including input features and target variables. </a:t>
            </a:r>
          </a:p>
        </p:txBody>
      </p:sp>
      <p:sp>
        <p:nvSpPr>
          <p:cNvPr id="34" name="Slide Number Placeholder 3">
            <a:extLst>
              <a:ext uri="{FF2B5EF4-FFF2-40B4-BE49-F238E27FC236}">
                <a16:creationId xmlns:a16="http://schemas.microsoft.com/office/drawing/2014/main" id="{4A974E3A-7B61-0860-2FEE-365FEFE23081}"/>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4</a:t>
            </a:fld>
            <a:endParaRPr lang="uk-UA" sz="1100">
              <a:latin typeface="Arial" panose="020B0604020202020204"/>
            </a:endParaRPr>
          </a:p>
        </p:txBody>
      </p:sp>
      <p:sp>
        <p:nvSpPr>
          <p:cNvPr id="6" name="Rectangle 5">
            <a:extLst>
              <a:ext uri="{FF2B5EF4-FFF2-40B4-BE49-F238E27FC236}">
                <a16:creationId xmlns:a16="http://schemas.microsoft.com/office/drawing/2014/main" id="{20F1A753-33B0-AD23-CC69-9F08CA38C8DE}"/>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400">
                <a:solidFill>
                  <a:schemeClr val="accent1">
                    <a:lumMod val="50000"/>
                  </a:schemeClr>
                </a:solidFill>
              </a:rPr>
              <a:t>In our analysis, </a:t>
            </a:r>
            <a:r>
              <a:rPr lang="en-US" sz="1400" b="1">
                <a:solidFill>
                  <a:schemeClr val="accent1">
                    <a:lumMod val="50000"/>
                  </a:schemeClr>
                </a:solidFill>
              </a:rPr>
              <a:t>section thickness </a:t>
            </a:r>
            <a:r>
              <a:rPr lang="en-US" sz="1400">
                <a:solidFill>
                  <a:schemeClr val="accent1">
                    <a:lumMod val="50000"/>
                  </a:schemeClr>
                </a:solidFill>
              </a:rPr>
              <a:t>serves as the input variable, while </a:t>
            </a:r>
            <a:r>
              <a:rPr lang="en-US" sz="1400" b="1">
                <a:solidFill>
                  <a:schemeClr val="accent1">
                    <a:lumMod val="50000"/>
                  </a:schemeClr>
                </a:solidFill>
              </a:rPr>
              <a:t>Thermal Expansion</a:t>
            </a:r>
            <a:r>
              <a:rPr lang="en-US" sz="1400">
                <a:solidFill>
                  <a:schemeClr val="accent1">
                    <a:lumMod val="50000"/>
                  </a:schemeClr>
                </a:solidFill>
              </a:rPr>
              <a:t>, </a:t>
            </a:r>
            <a:r>
              <a:rPr lang="en-US" sz="1400" b="1">
                <a:solidFill>
                  <a:schemeClr val="accent1">
                    <a:lumMod val="50000"/>
                  </a:schemeClr>
                </a:solidFill>
              </a:rPr>
              <a:t>Empty Top Load </a:t>
            </a:r>
            <a:r>
              <a:rPr lang="en-US" sz="1400">
                <a:solidFill>
                  <a:schemeClr val="accent1">
                    <a:lumMod val="50000"/>
                  </a:schemeClr>
                </a:solidFill>
              </a:rPr>
              <a:t>and </a:t>
            </a:r>
            <a:r>
              <a:rPr lang="en-US" sz="1400" b="1">
                <a:solidFill>
                  <a:schemeClr val="accent1">
                    <a:lumMod val="50000"/>
                  </a:schemeClr>
                </a:solidFill>
              </a:rPr>
              <a:t>Burst properties </a:t>
            </a:r>
            <a:r>
              <a:rPr lang="en-US" sz="1400">
                <a:solidFill>
                  <a:schemeClr val="accent1">
                    <a:lumMod val="50000"/>
                  </a:schemeClr>
                </a:solidFill>
              </a:rPr>
              <a:t>are the target variables, allowing us to generate </a:t>
            </a:r>
            <a:r>
              <a:rPr lang="en-US" sz="1400" b="1">
                <a:solidFill>
                  <a:schemeClr val="accent1">
                    <a:lumMod val="50000"/>
                  </a:schemeClr>
                </a:solidFill>
              </a:rPr>
              <a:t>predictive equations </a:t>
            </a:r>
            <a:r>
              <a:rPr lang="en-US" sz="1400">
                <a:solidFill>
                  <a:schemeClr val="accent1">
                    <a:lumMod val="50000"/>
                  </a:schemeClr>
                </a:solidFill>
              </a:rPr>
              <a:t>for each preform.</a:t>
            </a:r>
          </a:p>
        </p:txBody>
      </p:sp>
      <p:sp>
        <p:nvSpPr>
          <p:cNvPr id="3" name="Rectangle: Rounded Corners 19">
            <a:extLst>
              <a:ext uri="{FF2B5EF4-FFF2-40B4-BE49-F238E27FC236}">
                <a16:creationId xmlns:a16="http://schemas.microsoft.com/office/drawing/2014/main" id="{09F8AA4F-3670-FA6C-52E3-AD88895DEE29}"/>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Data Overview</a:t>
            </a:r>
          </a:p>
        </p:txBody>
      </p:sp>
      <p:pic>
        <p:nvPicPr>
          <p:cNvPr id="12" name="Content Placeholder 11" descr="A plastic bottle with measurements&#10;&#10;Description automatically generated">
            <a:extLst>
              <a:ext uri="{FF2B5EF4-FFF2-40B4-BE49-F238E27FC236}">
                <a16:creationId xmlns:a16="http://schemas.microsoft.com/office/drawing/2014/main" id="{028ADE09-E19B-5F48-E66A-46144D252CD3}"/>
              </a:ext>
            </a:extLst>
          </p:cNvPr>
          <p:cNvPicPr>
            <a:picLocks noGrp="1" noChangeAspect="1"/>
          </p:cNvPicPr>
          <p:nvPr>
            <p:ph idx="1"/>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b="2814"/>
          <a:stretch/>
        </p:blipFill>
        <p:spPr bwMode="auto">
          <a:xfrm>
            <a:off x="841248" y="1583356"/>
            <a:ext cx="3763968" cy="3637614"/>
          </a:xfrm>
          <a:prstGeom prst="rect">
            <a:avLst/>
          </a:prstGeom>
          <a:ln>
            <a:noFill/>
          </a:ln>
          <a:extLst>
            <a:ext uri="{53640926-AAD7-44D8-BBD7-CCE9431645EC}">
              <a14:shadowObscured xmlns:a14="http://schemas.microsoft.com/office/drawing/2010/main"/>
            </a:ext>
          </a:extLst>
        </p:spPr>
      </p:pic>
      <p:sp>
        <p:nvSpPr>
          <p:cNvPr id="15" name="TextBox 14">
            <a:extLst>
              <a:ext uri="{FF2B5EF4-FFF2-40B4-BE49-F238E27FC236}">
                <a16:creationId xmlns:a16="http://schemas.microsoft.com/office/drawing/2014/main" id="{72A5E4BC-8F33-A733-F4A2-28EAB620523A}"/>
              </a:ext>
            </a:extLst>
          </p:cNvPr>
          <p:cNvSpPr txBox="1"/>
          <p:nvPr/>
        </p:nvSpPr>
        <p:spPr>
          <a:xfrm>
            <a:off x="619794" y="5299154"/>
            <a:ext cx="4521708" cy="261610"/>
          </a:xfrm>
          <a:prstGeom prst="rect">
            <a:avLst/>
          </a:prstGeom>
          <a:noFill/>
        </p:spPr>
        <p:txBody>
          <a:bodyPr wrap="square">
            <a:spAutoFit/>
          </a:bodyPr>
          <a:lstStyle/>
          <a:p>
            <a:pPr algn="ctr"/>
            <a:r>
              <a:rPr lang="en-US" sz="1100" b="1">
                <a:solidFill>
                  <a:schemeClr val="accent1">
                    <a:lumMod val="50000"/>
                  </a:schemeClr>
                </a:solidFill>
                <a:effectLst/>
                <a:ea typeface="Calibri" panose="020F0502020204030204" pitchFamily="34" charset="0"/>
              </a:rPr>
              <a:t>Fig. </a:t>
            </a:r>
            <a:r>
              <a:rPr lang="en-US" sz="1100">
                <a:solidFill>
                  <a:schemeClr val="accent1">
                    <a:lumMod val="50000"/>
                  </a:schemeClr>
                </a:solidFill>
                <a:effectLst/>
                <a:ea typeface="Calibri" panose="020F0502020204030204" pitchFamily="34" charset="0"/>
              </a:rPr>
              <a:t>Bottle locations selected for thickness measurement </a:t>
            </a:r>
            <a:endParaRPr lang="en-US" sz="1100">
              <a:solidFill>
                <a:schemeClr val="accent1">
                  <a:lumMod val="50000"/>
                </a:schemeClr>
              </a:solidFill>
            </a:endParaRPr>
          </a:p>
        </p:txBody>
      </p:sp>
      <p:graphicFrame>
        <p:nvGraphicFramePr>
          <p:cNvPr id="16" name="Table 15">
            <a:extLst>
              <a:ext uri="{FF2B5EF4-FFF2-40B4-BE49-F238E27FC236}">
                <a16:creationId xmlns:a16="http://schemas.microsoft.com/office/drawing/2014/main" id="{3B427542-A4C6-397D-FE77-051B3C6AE66A}"/>
              </a:ext>
            </a:extLst>
          </p:cNvPr>
          <p:cNvGraphicFramePr>
            <a:graphicFrameLocks noGrp="1"/>
          </p:cNvGraphicFramePr>
          <p:nvPr>
            <p:extLst>
              <p:ext uri="{D42A27DB-BD31-4B8C-83A1-F6EECF244321}">
                <p14:modId xmlns:p14="http://schemas.microsoft.com/office/powerpoint/2010/main" val="2060225159"/>
              </p:ext>
            </p:extLst>
          </p:nvPr>
        </p:nvGraphicFramePr>
        <p:xfrm>
          <a:off x="5652630" y="1537039"/>
          <a:ext cx="1436257" cy="4095280"/>
        </p:xfrm>
        <a:graphic>
          <a:graphicData uri="http://schemas.openxmlformats.org/drawingml/2006/table">
            <a:tbl>
              <a:tblPr firstRow="1" bandRow="1">
                <a:tableStyleId>{69012ECD-51FC-41F1-AA8D-1B2483CD663E}</a:tableStyleId>
              </a:tblPr>
              <a:tblGrid>
                <a:gridCol w="1436257">
                  <a:extLst>
                    <a:ext uri="{9D8B030D-6E8A-4147-A177-3AD203B41FA5}">
                      <a16:colId xmlns:a16="http://schemas.microsoft.com/office/drawing/2014/main" val="1575166565"/>
                    </a:ext>
                  </a:extLst>
                </a:gridCol>
              </a:tblGrid>
              <a:tr h="302695">
                <a:tc>
                  <a:txBody>
                    <a:bodyPr/>
                    <a:lstStyle/>
                    <a:p>
                      <a:pPr algn="ctr"/>
                      <a:r>
                        <a:rPr lang="en-US" sz="1100"/>
                        <a:t>Input Variables (X)</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53563306"/>
                  </a:ext>
                </a:extLst>
              </a:tr>
              <a:tr h="252839">
                <a:tc>
                  <a:txBody>
                    <a:bodyPr/>
                    <a:lstStyle/>
                    <a:p>
                      <a:pPr algn="ctr"/>
                      <a:r>
                        <a:rPr lang="en-US" sz="820" b="1">
                          <a:solidFill>
                            <a:schemeClr val="accent1">
                              <a:lumMod val="75000"/>
                            </a:schemeClr>
                          </a:solidFill>
                        </a:rPr>
                        <a:t>Sth1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32944848"/>
                  </a:ext>
                </a:extLst>
              </a:tr>
              <a:tr h="252839">
                <a:tc>
                  <a:txBody>
                    <a:bodyPr/>
                    <a:lstStyle/>
                    <a:p>
                      <a:pPr algn="ctr"/>
                      <a:r>
                        <a:rPr lang="en-US" sz="820" b="1">
                          <a:solidFill>
                            <a:schemeClr val="accent1">
                              <a:lumMod val="75000"/>
                            </a:schemeClr>
                          </a:solidFill>
                        </a:rPr>
                        <a:t>Sth2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51989841"/>
                  </a:ext>
                </a:extLst>
              </a:tr>
              <a:tr h="252839">
                <a:tc>
                  <a:txBody>
                    <a:bodyPr/>
                    <a:lstStyle/>
                    <a:p>
                      <a:pPr algn="ctr"/>
                      <a:r>
                        <a:rPr lang="en-US" sz="820" b="1">
                          <a:solidFill>
                            <a:schemeClr val="accent1">
                              <a:lumMod val="75000"/>
                            </a:schemeClr>
                          </a:solidFill>
                        </a:rPr>
                        <a:t>Sth3</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a16="http://schemas.microsoft.com/office/drawing/2014/main" val="3574330717"/>
                  </a:ext>
                </a:extLst>
              </a:tr>
              <a:tr h="252839">
                <a:tc>
                  <a:txBody>
                    <a:bodyPr/>
                    <a:lstStyle/>
                    <a:p>
                      <a:pPr algn="ctr"/>
                      <a:r>
                        <a:rPr lang="en-US" sz="820" b="1">
                          <a:solidFill>
                            <a:schemeClr val="accent1">
                              <a:lumMod val="75000"/>
                            </a:schemeClr>
                          </a:solidFill>
                        </a:rPr>
                        <a:t>Sth4</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896980824"/>
                  </a:ext>
                </a:extLst>
              </a:tr>
              <a:tr h="252839">
                <a:tc>
                  <a:txBody>
                    <a:bodyPr/>
                    <a:lstStyle/>
                    <a:p>
                      <a:pPr algn="ctr"/>
                      <a:r>
                        <a:rPr lang="en-US" sz="820" b="1">
                          <a:solidFill>
                            <a:schemeClr val="accent1">
                              <a:lumMod val="75000"/>
                            </a:schemeClr>
                          </a:solidFill>
                        </a:rPr>
                        <a:t>Sth5</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644205458"/>
                  </a:ext>
                </a:extLst>
              </a:tr>
              <a:tr h="252839">
                <a:tc>
                  <a:txBody>
                    <a:bodyPr/>
                    <a:lstStyle/>
                    <a:p>
                      <a:pPr algn="ctr"/>
                      <a:r>
                        <a:rPr lang="en-US" sz="820" b="1">
                          <a:solidFill>
                            <a:schemeClr val="accent1">
                              <a:lumMod val="75000"/>
                            </a:schemeClr>
                          </a:solidFill>
                        </a:rPr>
                        <a:t>Sth6</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E4D2F2"/>
                    </a:solidFill>
                  </a:tcPr>
                </a:tc>
                <a:extLst>
                  <a:ext uri="{0D108BD9-81ED-4DB2-BD59-A6C34878D82A}">
                    <a16:rowId xmlns:a16="http://schemas.microsoft.com/office/drawing/2014/main" val="3874914278"/>
                  </a:ext>
                </a:extLst>
              </a:tr>
              <a:tr h="252839">
                <a:tc>
                  <a:txBody>
                    <a:bodyPr/>
                    <a:lstStyle/>
                    <a:p>
                      <a:pPr algn="ctr"/>
                      <a:r>
                        <a:rPr lang="en-US" sz="820" b="1">
                          <a:solidFill>
                            <a:schemeClr val="accent1">
                              <a:lumMod val="75000"/>
                            </a:schemeClr>
                          </a:solidFill>
                        </a:rPr>
                        <a:t>Sth7</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721106791"/>
                  </a:ext>
                </a:extLst>
              </a:tr>
              <a:tr h="252839">
                <a:tc>
                  <a:txBody>
                    <a:bodyPr/>
                    <a:lstStyle/>
                    <a:p>
                      <a:pPr algn="ctr"/>
                      <a:r>
                        <a:rPr lang="en-US" sz="820" b="1">
                          <a:solidFill>
                            <a:schemeClr val="accent1">
                              <a:lumMod val="75000"/>
                            </a:schemeClr>
                          </a:solidFill>
                        </a:rPr>
                        <a:t>Sth8</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62058373"/>
                  </a:ext>
                </a:extLst>
              </a:tr>
              <a:tr h="252839">
                <a:tc>
                  <a:txBody>
                    <a:bodyPr/>
                    <a:lstStyle/>
                    <a:p>
                      <a:pPr algn="ctr"/>
                      <a:r>
                        <a:rPr lang="en-US" sz="820" b="1">
                          <a:solidFill>
                            <a:schemeClr val="accent1">
                              <a:lumMod val="75000"/>
                            </a:schemeClr>
                          </a:solidFill>
                        </a:rPr>
                        <a:t>Sth9</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82704049"/>
                  </a:ext>
                </a:extLst>
              </a:tr>
              <a:tr h="252839">
                <a:tc>
                  <a:txBody>
                    <a:bodyPr/>
                    <a:lstStyle/>
                    <a:p>
                      <a:pPr algn="ctr"/>
                      <a:r>
                        <a:rPr lang="en-US" sz="820" b="1">
                          <a:solidFill>
                            <a:schemeClr val="accent1">
                              <a:lumMod val="75000"/>
                            </a:schemeClr>
                          </a:solidFill>
                        </a:rPr>
                        <a:t>Sth10</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41627802"/>
                  </a:ext>
                </a:extLst>
              </a:tr>
              <a:tr h="252839">
                <a:tc>
                  <a:txBody>
                    <a:bodyPr/>
                    <a:lstStyle/>
                    <a:p>
                      <a:pPr algn="ctr"/>
                      <a:r>
                        <a:rPr lang="en-US" sz="820" b="1">
                          <a:solidFill>
                            <a:schemeClr val="accent1">
                              <a:lumMod val="75000"/>
                            </a:schemeClr>
                          </a:solidFill>
                        </a:rPr>
                        <a:t>Sth11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42432717"/>
                  </a:ext>
                </a:extLst>
              </a:tr>
              <a:tr h="252839">
                <a:tc>
                  <a:txBody>
                    <a:bodyPr/>
                    <a:lstStyle/>
                    <a:p>
                      <a:pPr algn="ctr"/>
                      <a:r>
                        <a:rPr lang="en-US" sz="820" b="1">
                          <a:solidFill>
                            <a:schemeClr val="accent1">
                              <a:lumMod val="75000"/>
                            </a:schemeClr>
                          </a:solidFill>
                        </a:rPr>
                        <a:t>Sth12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58536205"/>
                  </a:ext>
                </a:extLst>
              </a:tr>
              <a:tr h="252839">
                <a:tc>
                  <a:txBody>
                    <a:bodyPr/>
                    <a:lstStyle/>
                    <a:p>
                      <a:pPr algn="ctr"/>
                      <a:r>
                        <a:rPr lang="en-US" sz="820" b="1">
                          <a:solidFill>
                            <a:schemeClr val="accent1">
                              <a:lumMod val="75000"/>
                            </a:schemeClr>
                          </a:solidFill>
                        </a:rPr>
                        <a:t>Sth13</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72179719"/>
                  </a:ext>
                </a:extLst>
              </a:tr>
              <a:tr h="252839">
                <a:tc>
                  <a:txBody>
                    <a:bodyPr/>
                    <a:lstStyle/>
                    <a:p>
                      <a:pPr algn="ctr"/>
                      <a:r>
                        <a:rPr lang="en-US" sz="820" b="1">
                          <a:solidFill>
                            <a:schemeClr val="accent1">
                              <a:lumMod val="75000"/>
                            </a:schemeClr>
                          </a:solidFill>
                        </a:rPr>
                        <a:t>Sth14</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41859401"/>
                  </a:ext>
                </a:extLst>
              </a:tr>
              <a:tr h="252839">
                <a:tc>
                  <a:txBody>
                    <a:bodyPr/>
                    <a:lstStyle/>
                    <a:p>
                      <a:pPr algn="ctr"/>
                      <a:r>
                        <a:rPr lang="en-US" sz="820" b="1">
                          <a:solidFill>
                            <a:schemeClr val="accent1">
                              <a:lumMod val="75000"/>
                            </a:schemeClr>
                          </a:solidFill>
                        </a:rPr>
                        <a:t>Sth15</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949617281"/>
                  </a:ext>
                </a:extLst>
              </a:tr>
            </a:tbl>
          </a:graphicData>
        </a:graphic>
      </p:graphicFrame>
      <p:sp>
        <p:nvSpPr>
          <p:cNvPr id="18" name="Diagonal Stripe 17">
            <a:extLst>
              <a:ext uri="{FF2B5EF4-FFF2-40B4-BE49-F238E27FC236}">
                <a16:creationId xmlns:a16="http://schemas.microsoft.com/office/drawing/2014/main" id="{FD1AAC19-EA0D-BF5D-CF6D-3FBB815C4022}"/>
              </a:ext>
            </a:extLst>
          </p:cNvPr>
          <p:cNvSpPr/>
          <p:nvPr/>
        </p:nvSpPr>
        <p:spPr>
          <a:xfrm rot="18919689">
            <a:off x="4074494" y="2249545"/>
            <a:ext cx="2492067" cy="2518923"/>
          </a:xfrm>
          <a:prstGeom prst="diagStripe">
            <a:avLst>
              <a:gd name="adj" fmla="val 73525"/>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8C515B56-4A9F-ECD6-8132-09F69E5CF852}"/>
              </a:ext>
            </a:extLst>
          </p:cNvPr>
          <p:cNvSpPr txBox="1"/>
          <p:nvPr/>
        </p:nvSpPr>
        <p:spPr>
          <a:xfrm rot="16200000">
            <a:off x="4018234" y="3250719"/>
            <a:ext cx="2108621" cy="276999"/>
          </a:xfrm>
          <a:prstGeom prst="rect">
            <a:avLst/>
          </a:prstGeom>
          <a:noFill/>
        </p:spPr>
        <p:txBody>
          <a:bodyPr wrap="square" rtlCol="0">
            <a:spAutoFit/>
          </a:bodyPr>
          <a:lstStyle/>
          <a:p>
            <a:pPr algn="ctr"/>
            <a:r>
              <a:rPr lang="en-US" sz="1200" b="1">
                <a:solidFill>
                  <a:schemeClr val="accent1">
                    <a:lumMod val="75000"/>
                  </a:schemeClr>
                </a:solidFill>
              </a:rPr>
              <a:t>Section Thickness</a:t>
            </a:r>
          </a:p>
        </p:txBody>
      </p:sp>
      <p:sp>
        <p:nvSpPr>
          <p:cNvPr id="4" name="Right Brace 3">
            <a:extLst>
              <a:ext uri="{FF2B5EF4-FFF2-40B4-BE49-F238E27FC236}">
                <a16:creationId xmlns:a16="http://schemas.microsoft.com/office/drawing/2014/main" id="{F826FAFA-90BB-FC22-8F06-CA8925F5E046}"/>
              </a:ext>
            </a:extLst>
          </p:cNvPr>
          <p:cNvSpPr/>
          <p:nvPr/>
        </p:nvSpPr>
        <p:spPr>
          <a:xfrm>
            <a:off x="7236102" y="1849868"/>
            <a:ext cx="221400" cy="3657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EA14CE9A-6CCB-711B-C7B4-AC90A6589479}"/>
              </a:ext>
            </a:extLst>
          </p:cNvPr>
          <p:cNvSpPr/>
          <p:nvPr/>
        </p:nvSpPr>
        <p:spPr>
          <a:xfrm>
            <a:off x="7235616" y="2366482"/>
            <a:ext cx="200805" cy="118872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E89A5396-311D-57AF-E166-868835154F5C}"/>
              </a:ext>
            </a:extLst>
          </p:cNvPr>
          <p:cNvSpPr/>
          <p:nvPr/>
        </p:nvSpPr>
        <p:spPr>
          <a:xfrm>
            <a:off x="7238488" y="3712952"/>
            <a:ext cx="218262" cy="125817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442F3A33-8E79-551C-BA94-2A8704D06CEF}"/>
              </a:ext>
            </a:extLst>
          </p:cNvPr>
          <p:cNvSpPr/>
          <p:nvPr/>
        </p:nvSpPr>
        <p:spPr>
          <a:xfrm>
            <a:off x="7234680" y="5146913"/>
            <a:ext cx="231697" cy="41437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8638F42-360E-22CB-90AF-DFA525A7B0AE}"/>
              </a:ext>
            </a:extLst>
          </p:cNvPr>
          <p:cNvSpPr/>
          <p:nvPr/>
        </p:nvSpPr>
        <p:spPr>
          <a:xfrm>
            <a:off x="7456749" y="1906074"/>
            <a:ext cx="966622" cy="253021"/>
          </a:xfrm>
          <a:prstGeom prst="roundRect">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1">
                    <a:lumMod val="50000"/>
                  </a:schemeClr>
                </a:solidFill>
              </a:rPr>
              <a:t>Shoulder</a:t>
            </a:r>
          </a:p>
        </p:txBody>
      </p:sp>
      <p:sp>
        <p:nvSpPr>
          <p:cNvPr id="10" name="Rectangle: Rounded Corners 9">
            <a:extLst>
              <a:ext uri="{FF2B5EF4-FFF2-40B4-BE49-F238E27FC236}">
                <a16:creationId xmlns:a16="http://schemas.microsoft.com/office/drawing/2014/main" id="{91B6BD54-ED2F-E98F-95A7-FF254F9E587F}"/>
              </a:ext>
            </a:extLst>
          </p:cNvPr>
          <p:cNvSpPr/>
          <p:nvPr/>
        </p:nvSpPr>
        <p:spPr>
          <a:xfrm>
            <a:off x="7456749" y="2891216"/>
            <a:ext cx="966622" cy="253021"/>
          </a:xfrm>
          <a:prstGeom prst="roundRect">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1">
                    <a:lumMod val="50000"/>
                  </a:schemeClr>
                </a:solidFill>
              </a:rPr>
              <a:t>Label</a:t>
            </a:r>
          </a:p>
        </p:txBody>
      </p:sp>
      <p:sp>
        <p:nvSpPr>
          <p:cNvPr id="11" name="Rectangle: Rounded Corners 10">
            <a:extLst>
              <a:ext uri="{FF2B5EF4-FFF2-40B4-BE49-F238E27FC236}">
                <a16:creationId xmlns:a16="http://schemas.microsoft.com/office/drawing/2014/main" id="{5FDBC778-ECEE-7E58-6C5F-4E2CC253AEC0}"/>
              </a:ext>
            </a:extLst>
          </p:cNvPr>
          <p:cNvSpPr/>
          <p:nvPr/>
        </p:nvSpPr>
        <p:spPr>
          <a:xfrm>
            <a:off x="7470184" y="4207871"/>
            <a:ext cx="966622" cy="253021"/>
          </a:xfrm>
          <a:prstGeom prst="roundRect">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1">
                    <a:lumMod val="50000"/>
                  </a:schemeClr>
                </a:solidFill>
              </a:rPr>
              <a:t>Grip</a:t>
            </a:r>
          </a:p>
        </p:txBody>
      </p:sp>
      <p:sp>
        <p:nvSpPr>
          <p:cNvPr id="13" name="Rectangle: Rounded Corners 12">
            <a:extLst>
              <a:ext uri="{FF2B5EF4-FFF2-40B4-BE49-F238E27FC236}">
                <a16:creationId xmlns:a16="http://schemas.microsoft.com/office/drawing/2014/main" id="{6EFAC368-119B-A0DA-E0B3-56414D07A6D7}"/>
              </a:ext>
            </a:extLst>
          </p:cNvPr>
          <p:cNvSpPr/>
          <p:nvPr/>
        </p:nvSpPr>
        <p:spPr>
          <a:xfrm>
            <a:off x="7466318" y="5227587"/>
            <a:ext cx="966622" cy="253021"/>
          </a:xfrm>
          <a:prstGeom prst="roundRect">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1">
                    <a:lumMod val="50000"/>
                  </a:schemeClr>
                </a:solidFill>
              </a:rPr>
              <a:t>Base</a:t>
            </a:r>
          </a:p>
        </p:txBody>
      </p:sp>
      <p:graphicFrame>
        <p:nvGraphicFramePr>
          <p:cNvPr id="17" name="Table 16">
            <a:extLst>
              <a:ext uri="{FF2B5EF4-FFF2-40B4-BE49-F238E27FC236}">
                <a16:creationId xmlns:a16="http://schemas.microsoft.com/office/drawing/2014/main" id="{9AA40627-03C5-FB2C-2C87-979F2B137031}"/>
              </a:ext>
            </a:extLst>
          </p:cNvPr>
          <p:cNvGraphicFramePr>
            <a:graphicFrameLocks noGrp="1"/>
          </p:cNvGraphicFramePr>
          <p:nvPr>
            <p:extLst>
              <p:ext uri="{D42A27DB-BD31-4B8C-83A1-F6EECF244321}">
                <p14:modId xmlns:p14="http://schemas.microsoft.com/office/powerpoint/2010/main" val="1684342474"/>
              </p:ext>
            </p:extLst>
          </p:nvPr>
        </p:nvGraphicFramePr>
        <p:xfrm>
          <a:off x="9245262" y="1528414"/>
          <a:ext cx="1662706" cy="4103910"/>
        </p:xfrm>
        <a:graphic>
          <a:graphicData uri="http://schemas.openxmlformats.org/drawingml/2006/table">
            <a:tbl>
              <a:tblPr firstRow="1" bandRow="1">
                <a:tableStyleId>{69012ECD-51FC-41F1-AA8D-1B2483CD663E}</a:tableStyleId>
              </a:tblPr>
              <a:tblGrid>
                <a:gridCol w="1662706">
                  <a:extLst>
                    <a:ext uri="{9D8B030D-6E8A-4147-A177-3AD203B41FA5}">
                      <a16:colId xmlns:a16="http://schemas.microsoft.com/office/drawing/2014/main" val="3861776120"/>
                    </a:ext>
                  </a:extLst>
                </a:gridCol>
              </a:tblGrid>
              <a:tr h="234936">
                <a:tc>
                  <a:txBody>
                    <a:bodyPr/>
                    <a:lstStyle/>
                    <a:p>
                      <a:pPr algn="ctr"/>
                      <a:r>
                        <a:rPr lang="en-US" sz="1100"/>
                        <a:t>Target Variables (y)</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3926261449"/>
                  </a:ext>
                </a:extLst>
              </a:tr>
              <a:tr h="349530">
                <a:tc>
                  <a:txBody>
                    <a:bodyPr/>
                    <a:lstStyle/>
                    <a:p>
                      <a:pPr algn="l"/>
                      <a:r>
                        <a:rPr lang="en-US" sz="1000" b="1">
                          <a:solidFill>
                            <a:schemeClr val="accent1">
                              <a:lumMod val="75000"/>
                            </a:schemeClr>
                          </a:solidFill>
                        </a:rPr>
                        <a:t>Thermal Expansion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41609907"/>
                  </a:ext>
                </a:extLst>
              </a:tr>
              <a:tr h="349530">
                <a:tc>
                  <a:txBody>
                    <a:bodyPr/>
                    <a:lstStyle/>
                    <a:p>
                      <a:pPr marL="228600" lvl="0" indent="-228600" algn="l">
                        <a:buFont typeface="Wingdings"/>
                        <a:buChar char="§"/>
                      </a:pPr>
                      <a:r>
                        <a:rPr lang="en-US" sz="1000" b="1">
                          <a:solidFill>
                            <a:schemeClr val="accent1">
                              <a:lumMod val="75000"/>
                            </a:schemeClr>
                          </a:solidFill>
                        </a:rPr>
                        <a:t>Upper Bumper</a:t>
                      </a:r>
                    </a:p>
                  </a:txBody>
                  <a:tcPr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solidFill>
                      <a:schemeClr val="accent6">
                        <a:lumMod val="20000"/>
                        <a:lumOff val="80000"/>
                      </a:schemeClr>
                    </a:solidFill>
                  </a:tcPr>
                </a:tc>
                <a:extLst>
                  <a:ext uri="{0D108BD9-81ED-4DB2-BD59-A6C34878D82A}">
                    <a16:rowId xmlns:a16="http://schemas.microsoft.com/office/drawing/2014/main" val="780658711"/>
                  </a:ext>
                </a:extLst>
              </a:tr>
              <a:tr h="349530">
                <a:tc>
                  <a:txBody>
                    <a:bodyPr/>
                    <a:lstStyle/>
                    <a:p>
                      <a:pPr marL="228600" lvl="0" indent="-228600" algn="l">
                        <a:buFont typeface="Wingdings"/>
                        <a:buChar char="§"/>
                      </a:pPr>
                      <a:r>
                        <a:rPr lang="en-US" sz="1000" b="1">
                          <a:solidFill>
                            <a:schemeClr val="accent1">
                              <a:lumMod val="75000"/>
                            </a:schemeClr>
                          </a:solidFill>
                        </a:rPr>
                        <a:t>Upper Panel </a:t>
                      </a:r>
                    </a:p>
                  </a:txBody>
                  <a:tcPr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solidFill>
                      <a:schemeClr val="bg2"/>
                    </a:solidFill>
                  </a:tcPr>
                </a:tc>
                <a:extLst>
                  <a:ext uri="{0D108BD9-81ED-4DB2-BD59-A6C34878D82A}">
                    <a16:rowId xmlns:a16="http://schemas.microsoft.com/office/drawing/2014/main" val="592824593"/>
                  </a:ext>
                </a:extLst>
              </a:tr>
              <a:tr h="349530">
                <a:tc>
                  <a:txBody>
                    <a:bodyPr/>
                    <a:lstStyle/>
                    <a:p>
                      <a:pPr marL="228600" lvl="0" indent="-228600" algn="l">
                        <a:buFont typeface="Wingdings"/>
                        <a:buChar char="§"/>
                      </a:pPr>
                      <a:r>
                        <a:rPr lang="en-US" sz="1000" b="1">
                          <a:solidFill>
                            <a:schemeClr val="accent1">
                              <a:lumMod val="75000"/>
                            </a:schemeClr>
                          </a:solidFill>
                        </a:rPr>
                        <a:t>Mid Panel</a:t>
                      </a:r>
                    </a:p>
                  </a:txBody>
                  <a:tcPr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solidFill>
                      <a:schemeClr val="accent2">
                        <a:lumMod val="20000"/>
                        <a:lumOff val="80000"/>
                      </a:schemeClr>
                    </a:solidFill>
                  </a:tcPr>
                </a:tc>
                <a:extLst>
                  <a:ext uri="{0D108BD9-81ED-4DB2-BD59-A6C34878D82A}">
                    <a16:rowId xmlns:a16="http://schemas.microsoft.com/office/drawing/2014/main" val="1164577958"/>
                  </a:ext>
                </a:extLst>
              </a:tr>
              <a:tr h="349530">
                <a:tc>
                  <a:txBody>
                    <a:bodyPr/>
                    <a:lstStyle/>
                    <a:p>
                      <a:pPr marL="228600" lvl="0" indent="-228600" algn="l">
                        <a:buFont typeface="Wingdings"/>
                        <a:buChar char="§"/>
                      </a:pPr>
                      <a:r>
                        <a:rPr lang="en-US" sz="1000" b="1">
                          <a:solidFill>
                            <a:schemeClr val="accent1">
                              <a:lumMod val="75000"/>
                            </a:schemeClr>
                          </a:solidFill>
                        </a:rPr>
                        <a:t>Lower Panel</a:t>
                      </a:r>
                    </a:p>
                  </a:txBody>
                  <a:tcPr anchor="ctr">
                    <a:lnL w="12700">
                      <a:solidFill>
                        <a:schemeClr val="bg1">
                          <a:lumMod val="85000"/>
                        </a:schemeClr>
                      </a:solidFill>
                    </a:lnL>
                    <a:lnR w="12700">
                      <a:solidFill>
                        <a:schemeClr val="bg1">
                          <a:lumMod val="85000"/>
                        </a:schemeClr>
                      </a:solidFill>
                    </a:lnR>
                    <a:lnT w="12700">
                      <a:solidFill>
                        <a:schemeClr val="bg1">
                          <a:lumMod val="85000"/>
                        </a:schemeClr>
                      </a:solidFill>
                    </a:lnT>
                    <a:lnB w="12700">
                      <a:solidFill>
                        <a:schemeClr val="bg1">
                          <a:lumMod val="85000"/>
                        </a:schemeClr>
                      </a:solidFill>
                    </a:lnB>
                    <a:solidFill>
                      <a:srgbClr val="E4D2F2"/>
                    </a:solidFill>
                  </a:tcPr>
                </a:tc>
                <a:extLst>
                  <a:ext uri="{0D108BD9-81ED-4DB2-BD59-A6C34878D82A}">
                    <a16:rowId xmlns:a16="http://schemas.microsoft.com/office/drawing/2014/main" val="1936186876"/>
                  </a:ext>
                </a:extLst>
              </a:tr>
              <a:tr h="349530">
                <a:tc>
                  <a:txBody>
                    <a:bodyPr/>
                    <a:lstStyle/>
                    <a:p>
                      <a:pPr marL="228600" lvl="0" indent="-228600" algn="l">
                        <a:buFont typeface="Wingdings"/>
                        <a:buChar char="§"/>
                      </a:pPr>
                      <a:r>
                        <a:rPr lang="en-US" sz="1000" b="1">
                          <a:solidFill>
                            <a:schemeClr val="accent1">
                              <a:lumMod val="75000"/>
                            </a:schemeClr>
                          </a:solidFill>
                        </a:rPr>
                        <a:t>Lower Bumper</a:t>
                      </a:r>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solidFill>
                      <a:schemeClr val="accent4">
                        <a:lumMod val="20000"/>
                        <a:lumOff val="80000"/>
                      </a:schemeClr>
                    </a:solidFill>
                  </a:tcPr>
                </a:tc>
                <a:extLst>
                  <a:ext uri="{0D108BD9-81ED-4DB2-BD59-A6C34878D82A}">
                    <a16:rowId xmlns:a16="http://schemas.microsoft.com/office/drawing/2014/main" val="2032671722"/>
                  </a:ext>
                </a:extLst>
              </a:tr>
              <a:tr h="349530">
                <a:tc>
                  <a:txBody>
                    <a:bodyPr/>
                    <a:lstStyle/>
                    <a:p>
                      <a:pPr marL="228600" lvl="0" indent="-228600" algn="l">
                        <a:buFont typeface="Wingdings"/>
                        <a:buChar char="§"/>
                      </a:pPr>
                      <a:r>
                        <a:rPr lang="en-US" sz="1000" b="1">
                          <a:solidFill>
                            <a:schemeClr val="accent1">
                              <a:lumMod val="75000"/>
                            </a:schemeClr>
                          </a:solidFill>
                        </a:rPr>
                        <a:t>Base</a:t>
                      </a:r>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solidFill>
                      <a:schemeClr val="accent5">
                        <a:lumMod val="20000"/>
                        <a:lumOff val="80000"/>
                      </a:schemeClr>
                    </a:solidFill>
                  </a:tcPr>
                </a:tc>
                <a:extLst>
                  <a:ext uri="{0D108BD9-81ED-4DB2-BD59-A6C34878D82A}">
                    <a16:rowId xmlns:a16="http://schemas.microsoft.com/office/drawing/2014/main" val="499371869"/>
                  </a:ext>
                </a:extLst>
              </a:tr>
              <a:tr h="349530">
                <a:tc>
                  <a:txBody>
                    <a:bodyPr/>
                    <a:lstStyle/>
                    <a:p>
                      <a:pPr marL="228600" lvl="0" indent="-228600" algn="l">
                        <a:buFont typeface="Wingdings"/>
                        <a:buChar char="§"/>
                      </a:pPr>
                      <a:r>
                        <a:rPr lang="en-US" sz="1000" b="1">
                          <a:solidFill>
                            <a:schemeClr val="accent1">
                              <a:lumMod val="75000"/>
                            </a:schemeClr>
                          </a:solidFill>
                        </a:rPr>
                        <a:t>Panel Max Expansion</a:t>
                      </a:r>
                    </a:p>
                  </a:txBody>
                  <a:tcPr anchor="ctr">
                    <a:lnL w="12700">
                      <a:solidFill>
                        <a:schemeClr val="bg1">
                          <a:lumMod val="85000"/>
                        </a:schemeClr>
                      </a:solidFill>
                    </a:lnL>
                    <a:lnR w="12700">
                      <a:solidFill>
                        <a:schemeClr val="bg1">
                          <a:lumMod val="85000"/>
                        </a:schemeClr>
                      </a:solidFill>
                    </a:lnR>
                    <a:lnT w="12700" cap="flat" cmpd="sng" algn="ctr">
                      <a:solidFill>
                        <a:schemeClr val="bg1">
                          <a:lumMod val="85000"/>
                        </a:schemeClr>
                      </a:solidFill>
                      <a:prstDash val="solid"/>
                      <a:round/>
                      <a:headEnd type="none" w="med" len="med"/>
                      <a:tailEnd type="none" w="med" len="med"/>
                    </a:lnT>
                    <a:lnB w="12700">
                      <a:solidFill>
                        <a:schemeClr val="bg1">
                          <a:lumMod val="85000"/>
                        </a:schemeClr>
                      </a:solidFill>
                    </a:lnB>
                    <a:solidFill>
                      <a:schemeClr val="bg1"/>
                    </a:solidFill>
                  </a:tcPr>
                </a:tc>
                <a:extLst>
                  <a:ext uri="{0D108BD9-81ED-4DB2-BD59-A6C34878D82A}">
                    <a16:rowId xmlns:a16="http://schemas.microsoft.com/office/drawing/2014/main" val="541297966"/>
                  </a:ext>
                </a:extLst>
              </a:tr>
              <a:tr h="3495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accent1">
                              <a:lumMod val="75000"/>
                            </a:schemeClr>
                          </a:solidFill>
                        </a:rPr>
                        <a:t>Empty Top Load</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59009414"/>
                  </a:ext>
                </a:extLst>
              </a:tr>
              <a:tr h="349530">
                <a:tc>
                  <a:txBody>
                    <a:bodyPr/>
                    <a:lstStyle/>
                    <a:p>
                      <a:pPr algn="l"/>
                      <a:r>
                        <a:rPr lang="en-US" sz="1000" b="1">
                          <a:solidFill>
                            <a:schemeClr val="accent1">
                              <a:lumMod val="75000"/>
                            </a:schemeClr>
                          </a:solidFill>
                        </a:rPr>
                        <a:t>Burst Expansion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15656637"/>
                  </a:ext>
                </a:extLst>
              </a:tr>
              <a:tr h="349530">
                <a:tc>
                  <a:txBody>
                    <a:bodyPr/>
                    <a:lstStyle/>
                    <a:p>
                      <a:pPr algn="l"/>
                      <a:r>
                        <a:rPr lang="en-US" sz="1000" b="1">
                          <a:solidFill>
                            <a:schemeClr val="accent1">
                              <a:lumMod val="75000"/>
                            </a:schemeClr>
                          </a:solidFill>
                        </a:rPr>
                        <a:t>Burst Pressure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3214329"/>
                  </a:ext>
                </a:extLst>
              </a:tr>
            </a:tbl>
          </a:graphicData>
        </a:graphic>
      </p:graphicFrame>
      <p:sp>
        <p:nvSpPr>
          <p:cNvPr id="23" name="Rectangle 22">
            <a:extLst>
              <a:ext uri="{FF2B5EF4-FFF2-40B4-BE49-F238E27FC236}">
                <a16:creationId xmlns:a16="http://schemas.microsoft.com/office/drawing/2014/main" id="{0315A270-4F5B-1EFA-2ADB-5B0B6DD651DA}"/>
              </a:ext>
            </a:extLst>
          </p:cNvPr>
          <p:cNvSpPr/>
          <p:nvPr/>
        </p:nvSpPr>
        <p:spPr>
          <a:xfrm>
            <a:off x="1" y="5783847"/>
            <a:ext cx="12181934" cy="466139"/>
          </a:xfrm>
          <a:prstGeom prst="rect">
            <a:avLst/>
          </a:prstGeom>
          <a:solidFill>
            <a:schemeClr val="accent4">
              <a:lumMod val="20000"/>
              <a:lumOff val="80000"/>
            </a:schemeClr>
          </a:solidFill>
          <a:ln w="952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400">
                <a:solidFill>
                  <a:schemeClr val="accent1">
                    <a:lumMod val="50000"/>
                  </a:schemeClr>
                </a:solidFill>
              </a:rPr>
              <a:t>The analysis is conducted across four preforms: </a:t>
            </a:r>
            <a:r>
              <a:rPr lang="en-US" sz="1400" b="1">
                <a:solidFill>
                  <a:schemeClr val="accent1">
                    <a:lumMod val="50000"/>
                  </a:schemeClr>
                </a:solidFill>
              </a:rPr>
              <a:t>AXL 21.5g, AXL 20.5g, Ripple DAK 20.5g</a:t>
            </a:r>
            <a:r>
              <a:rPr lang="en-US" sz="1400">
                <a:solidFill>
                  <a:schemeClr val="accent1">
                    <a:lumMod val="50000"/>
                  </a:schemeClr>
                </a:solidFill>
              </a:rPr>
              <a:t>, and </a:t>
            </a:r>
            <a:r>
              <a:rPr lang="en-US" sz="1400" b="1">
                <a:solidFill>
                  <a:schemeClr val="accent1">
                    <a:lumMod val="50000"/>
                  </a:schemeClr>
                </a:solidFill>
              </a:rPr>
              <a:t>Ripple FENC 20.5g</a:t>
            </a:r>
            <a:r>
              <a:rPr lang="en-US" sz="1400">
                <a:solidFill>
                  <a:schemeClr val="accent1">
                    <a:lumMod val="50000"/>
                  </a:schemeClr>
                </a:solidFill>
              </a:rPr>
              <a:t>.</a:t>
            </a:r>
            <a:endParaRPr lang="en-US" sz="1400">
              <a:solidFill>
                <a:schemeClr val="accent1">
                  <a:lumMod val="50000"/>
                </a:schemeClr>
              </a:solidFill>
              <a:ea typeface="+mn-lt"/>
              <a:cs typeface="+mn-lt"/>
            </a:endParaRPr>
          </a:p>
        </p:txBody>
      </p:sp>
      <p:pic>
        <p:nvPicPr>
          <p:cNvPr id="26" name="Graphic 25" descr="Pinch Zoom In with solid fill">
            <a:extLst>
              <a:ext uri="{FF2B5EF4-FFF2-40B4-BE49-F238E27FC236}">
                <a16:creationId xmlns:a16="http://schemas.microsoft.com/office/drawing/2014/main" id="{32A496F0-976D-F423-C348-48B55FF00B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4892535">
            <a:off x="8673773" y="3127747"/>
            <a:ext cx="548640" cy="548640"/>
          </a:xfrm>
          <a:prstGeom prst="rect">
            <a:avLst/>
          </a:prstGeom>
          <a:effectLst>
            <a:outerShdw blurRad="50800" dist="38100" dir="2700000" algn="tl" rotWithShape="0">
              <a:prstClr val="black">
                <a:alpha val="40000"/>
              </a:prstClr>
            </a:outerShdw>
          </a:effectLst>
        </p:spPr>
      </p:pic>
      <p:sp>
        <p:nvSpPr>
          <p:cNvPr id="38" name="Footer Placeholder 2">
            <a:extLst>
              <a:ext uri="{FF2B5EF4-FFF2-40B4-BE49-F238E27FC236}">
                <a16:creationId xmlns:a16="http://schemas.microsoft.com/office/drawing/2014/main" id="{D8771ABE-265D-8692-37FA-0EBAACDC0D1F}"/>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Color coding</a:t>
            </a:r>
            <a:r>
              <a:rPr lang="en-US" sz="900">
                <a:cs typeface="Arial" pitchFamily="34" charset="0"/>
              </a:rPr>
              <a:t> is added to show the relationship between sth values and where thermal expansion happen.</a:t>
            </a:r>
          </a:p>
        </p:txBody>
      </p:sp>
      <p:sp>
        <p:nvSpPr>
          <p:cNvPr id="14" name="Right Brace 13">
            <a:extLst>
              <a:ext uri="{FF2B5EF4-FFF2-40B4-BE49-F238E27FC236}">
                <a16:creationId xmlns:a16="http://schemas.microsoft.com/office/drawing/2014/main" id="{F741C3CC-1DEB-026B-4B87-D4366A040688}"/>
              </a:ext>
            </a:extLst>
          </p:cNvPr>
          <p:cNvSpPr/>
          <p:nvPr/>
        </p:nvSpPr>
        <p:spPr>
          <a:xfrm>
            <a:off x="11005053" y="2162309"/>
            <a:ext cx="226365" cy="204556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75DE2913-4A49-6234-9B28-FC2A6388AA05}"/>
              </a:ext>
            </a:extLst>
          </p:cNvPr>
          <p:cNvSpPr/>
          <p:nvPr/>
        </p:nvSpPr>
        <p:spPr>
          <a:xfrm>
            <a:off x="11005053" y="4618686"/>
            <a:ext cx="226365" cy="100698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C610B0CA-E287-15C9-10E4-2DF2AD8E246F}"/>
              </a:ext>
            </a:extLst>
          </p:cNvPr>
          <p:cNvSpPr/>
          <p:nvPr/>
        </p:nvSpPr>
        <p:spPr>
          <a:xfrm rot="16200000">
            <a:off x="11007428" y="2945473"/>
            <a:ext cx="966622" cy="414422"/>
          </a:xfrm>
          <a:prstGeom prst="roundRect">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1">
                    <a:lumMod val="50000"/>
                  </a:schemeClr>
                </a:solidFill>
              </a:rPr>
              <a:t>Local Measure</a:t>
            </a:r>
          </a:p>
        </p:txBody>
      </p:sp>
      <p:sp>
        <p:nvSpPr>
          <p:cNvPr id="21" name="Rectangle: Rounded Corners 20">
            <a:extLst>
              <a:ext uri="{FF2B5EF4-FFF2-40B4-BE49-F238E27FC236}">
                <a16:creationId xmlns:a16="http://schemas.microsoft.com/office/drawing/2014/main" id="{4200070B-2420-DA6C-B148-556A34193126}"/>
              </a:ext>
            </a:extLst>
          </p:cNvPr>
          <p:cNvSpPr/>
          <p:nvPr/>
        </p:nvSpPr>
        <p:spPr>
          <a:xfrm rot="16200000">
            <a:off x="11052403" y="4844537"/>
            <a:ext cx="966622" cy="414422"/>
          </a:xfrm>
          <a:prstGeom prst="roundRect">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1">
                    <a:lumMod val="50000"/>
                  </a:schemeClr>
                </a:solidFill>
              </a:rPr>
              <a:t>Global Measure</a:t>
            </a:r>
          </a:p>
        </p:txBody>
      </p:sp>
    </p:spTree>
    <p:extLst>
      <p:ext uri="{BB962C8B-B14F-4D97-AF65-F5344CB8AC3E}">
        <p14:creationId xmlns:p14="http://schemas.microsoft.com/office/powerpoint/2010/main" val="2012671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51909-AC82-1064-FAD9-8977268047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36152C-B915-5975-C9C0-A1563142C836}"/>
              </a:ext>
            </a:extLst>
          </p:cNvPr>
          <p:cNvSpPr>
            <a:spLocks noGrp="1"/>
          </p:cNvSpPr>
          <p:nvPr>
            <p:ph type="title"/>
          </p:nvPr>
        </p:nvSpPr>
        <p:spPr>
          <a:xfrm>
            <a:off x="362309" y="165067"/>
            <a:ext cx="11478709" cy="712735"/>
          </a:xfrm>
        </p:spPr>
        <p:txBody>
          <a:bodyPr>
            <a:normAutofit/>
          </a:bodyPr>
          <a:lstStyle/>
          <a:p>
            <a:r>
              <a:rPr lang="en-US" sz="2000" b="1">
                <a:solidFill>
                  <a:srgbClr val="2F5597"/>
                </a:solidFill>
                <a:latin typeface="Arial Black" panose="020B0A04020102020204" pitchFamily="34" charset="0"/>
              </a:rPr>
              <a:t>Empty Top Load: Model performs exceptionally well with a high R² score for 21.5g AXL Bottle.</a:t>
            </a:r>
          </a:p>
        </p:txBody>
      </p:sp>
      <p:sp>
        <p:nvSpPr>
          <p:cNvPr id="34" name="Slide Number Placeholder 3">
            <a:extLst>
              <a:ext uri="{FF2B5EF4-FFF2-40B4-BE49-F238E27FC236}">
                <a16:creationId xmlns:a16="http://schemas.microsoft.com/office/drawing/2014/main" id="{3DDB8239-4C54-DBBB-07CC-90FDEA0349C6}"/>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40</a:t>
            </a:fld>
            <a:endParaRPr lang="uk-UA" sz="1100">
              <a:latin typeface="Arial" panose="020B0604020202020204"/>
            </a:endParaRPr>
          </a:p>
        </p:txBody>
      </p:sp>
      <p:sp>
        <p:nvSpPr>
          <p:cNvPr id="6" name="Rectangle 5">
            <a:extLst>
              <a:ext uri="{FF2B5EF4-FFF2-40B4-BE49-F238E27FC236}">
                <a16:creationId xmlns:a16="http://schemas.microsoft.com/office/drawing/2014/main" id="{4EDDBE37-01D6-0CCE-5027-755F27EF9D80}"/>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Initially, models like </a:t>
            </a:r>
            <a:r>
              <a:rPr lang="en-US" sz="1200" b="1">
                <a:solidFill>
                  <a:schemeClr val="accent1">
                    <a:lumMod val="75000"/>
                  </a:schemeClr>
                </a:solidFill>
              </a:rPr>
              <a:t>Gradient Boosting </a:t>
            </a:r>
            <a:r>
              <a:rPr lang="en-US" sz="1200">
                <a:solidFill>
                  <a:schemeClr val="accent1">
                    <a:lumMod val="75000"/>
                  </a:schemeClr>
                </a:solidFill>
              </a:rPr>
              <a:t>and </a:t>
            </a:r>
            <a:r>
              <a:rPr lang="en-US" sz="1200" b="1" err="1">
                <a:solidFill>
                  <a:schemeClr val="accent1">
                    <a:lumMod val="75000"/>
                  </a:schemeClr>
                </a:solidFill>
              </a:rPr>
              <a:t>XGBoost</a:t>
            </a:r>
            <a:r>
              <a:rPr lang="en-US" sz="1200" b="1">
                <a:solidFill>
                  <a:schemeClr val="accent1">
                    <a:lumMod val="75000"/>
                  </a:schemeClr>
                </a:solidFill>
              </a:rPr>
              <a:t> </a:t>
            </a:r>
            <a:r>
              <a:rPr lang="en-US" sz="1200">
                <a:solidFill>
                  <a:schemeClr val="accent1">
                    <a:lumMod val="75000"/>
                  </a:schemeClr>
                </a:solidFill>
              </a:rPr>
              <a:t>achieved the highest accuracy (R² Test ~0.98) using raw features. However, adding interaction terms significantly boosted accuracy, allowing a </a:t>
            </a:r>
            <a:r>
              <a:rPr lang="en-US" sz="1200" b="1">
                <a:solidFill>
                  <a:schemeClr val="accent1">
                    <a:lumMod val="75000"/>
                  </a:schemeClr>
                </a:solidFill>
              </a:rPr>
              <a:t>Lasso Regression</a:t>
            </a:r>
            <a:r>
              <a:rPr lang="en-US" sz="1200">
                <a:solidFill>
                  <a:schemeClr val="accent1">
                    <a:lumMod val="75000"/>
                  </a:schemeClr>
                </a:solidFill>
              </a:rPr>
              <a:t> model with feature engineering to achieve a balanced </a:t>
            </a:r>
            <a:r>
              <a:rPr lang="en-US" sz="1200" b="1">
                <a:solidFill>
                  <a:schemeClr val="accent1">
                    <a:lumMod val="75000"/>
                  </a:schemeClr>
                </a:solidFill>
              </a:rPr>
              <a:t>Train and Test R² of 0.98</a:t>
            </a:r>
            <a:r>
              <a:rPr lang="en-US" sz="1200">
                <a:solidFill>
                  <a:schemeClr val="accent1">
                    <a:lumMod val="75000"/>
                  </a:schemeClr>
                </a:solidFill>
              </a:rPr>
              <a:t>, offering both high accuracy and interpretability.</a:t>
            </a:r>
          </a:p>
        </p:txBody>
      </p:sp>
      <p:sp>
        <p:nvSpPr>
          <p:cNvPr id="3" name="Rectangle: Rounded Corners 19">
            <a:extLst>
              <a:ext uri="{FF2B5EF4-FFF2-40B4-BE49-F238E27FC236}">
                <a16:creationId xmlns:a16="http://schemas.microsoft.com/office/drawing/2014/main" id="{1E4EF40C-B494-3E5D-2E74-B9F7D13CE049}"/>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21.5g (</a:t>
            </a:r>
            <a:r>
              <a:rPr lang="en-US" sz="900" b="1">
                <a:solidFill>
                  <a:schemeClr val="bg1"/>
                </a:solidFill>
              </a:rPr>
              <a:t>AXL</a:t>
            </a:r>
            <a:r>
              <a:rPr lang="en-US" sz="900" b="1" i="0" u="none" strike="noStrike">
                <a:solidFill>
                  <a:schemeClr val="bg1"/>
                </a:solidFill>
                <a:effectLst/>
                <a:latin typeface="+mn-lt"/>
              </a:rPr>
              <a:t>) </a:t>
            </a:r>
          </a:p>
        </p:txBody>
      </p:sp>
      <p:sp>
        <p:nvSpPr>
          <p:cNvPr id="38" name="Footer Placeholder 2">
            <a:extLst>
              <a:ext uri="{FF2B5EF4-FFF2-40B4-BE49-F238E27FC236}">
                <a16:creationId xmlns:a16="http://schemas.microsoft.com/office/drawing/2014/main" id="{5C613C74-DC3C-C06B-4B77-6B0FDF95B437}"/>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 </a:t>
            </a:r>
            <a:endParaRPr lang="en-US" sz="900">
              <a:cs typeface="Arial" pitchFamily="34" charset="0"/>
            </a:endParaRPr>
          </a:p>
        </p:txBody>
      </p:sp>
      <p:sp>
        <p:nvSpPr>
          <p:cNvPr id="5" name="Content Placeholder 4">
            <a:extLst>
              <a:ext uri="{FF2B5EF4-FFF2-40B4-BE49-F238E27FC236}">
                <a16:creationId xmlns:a16="http://schemas.microsoft.com/office/drawing/2014/main" id="{B2A5A3AA-0C19-A4E2-07A9-1A55CDB3600A}"/>
              </a:ext>
            </a:extLst>
          </p:cNvPr>
          <p:cNvSpPr>
            <a:spLocks noGrp="1"/>
          </p:cNvSpPr>
          <p:nvPr>
            <p:ph idx="1"/>
          </p:nvPr>
        </p:nvSpPr>
        <p:spPr>
          <a:xfrm flipH="1" flipV="1">
            <a:off x="11353800" y="6176962"/>
            <a:ext cx="1712976" cy="1229677"/>
          </a:xfrm>
        </p:spPr>
        <p:txBody>
          <a:bodyPr/>
          <a:lstStyle/>
          <a:p>
            <a:endParaRPr lang="en-US"/>
          </a:p>
          <a:p>
            <a:endParaRPr lang="en-US"/>
          </a:p>
        </p:txBody>
      </p:sp>
      <p:graphicFrame>
        <p:nvGraphicFramePr>
          <p:cNvPr id="7" name="Table 6">
            <a:extLst>
              <a:ext uri="{FF2B5EF4-FFF2-40B4-BE49-F238E27FC236}">
                <a16:creationId xmlns:a16="http://schemas.microsoft.com/office/drawing/2014/main" id="{F561D817-F134-A16B-0D15-8E38A808F7F7}"/>
              </a:ext>
            </a:extLst>
          </p:cNvPr>
          <p:cNvGraphicFramePr>
            <a:graphicFrameLocks noGrp="1"/>
          </p:cNvGraphicFramePr>
          <p:nvPr/>
        </p:nvGraphicFramePr>
        <p:xfrm>
          <a:off x="487271" y="3672572"/>
          <a:ext cx="4169579" cy="1437700"/>
        </p:xfrm>
        <a:graphic>
          <a:graphicData uri="http://schemas.openxmlformats.org/drawingml/2006/table">
            <a:tbl>
              <a:tblPr firstRow="1" bandRow="1"/>
              <a:tblGrid>
                <a:gridCol w="1487827">
                  <a:extLst>
                    <a:ext uri="{9D8B030D-6E8A-4147-A177-3AD203B41FA5}">
                      <a16:colId xmlns:a16="http://schemas.microsoft.com/office/drawing/2014/main" val="906174143"/>
                    </a:ext>
                  </a:extLst>
                </a:gridCol>
                <a:gridCol w="1340876">
                  <a:extLst>
                    <a:ext uri="{9D8B030D-6E8A-4147-A177-3AD203B41FA5}">
                      <a16:colId xmlns:a16="http://schemas.microsoft.com/office/drawing/2014/main" val="1956164055"/>
                    </a:ext>
                  </a:extLst>
                </a:gridCol>
                <a:gridCol w="1340876">
                  <a:extLst>
                    <a:ext uri="{9D8B030D-6E8A-4147-A177-3AD203B41FA5}">
                      <a16:colId xmlns:a16="http://schemas.microsoft.com/office/drawing/2014/main" val="2521395758"/>
                    </a:ext>
                  </a:extLst>
                </a:gridCol>
              </a:tblGrid>
              <a:tr h="292865">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extLst>
                  <a:ext uri="{0D108BD9-81ED-4DB2-BD59-A6C34878D82A}">
                    <a16:rowId xmlns:a16="http://schemas.microsoft.com/office/drawing/2014/main" val="3448395652"/>
                  </a:ext>
                </a:extLst>
              </a:tr>
              <a:tr h="283990">
                <a:tc>
                  <a:txBody>
                    <a:bodyPr/>
                    <a:lstStyle/>
                    <a:p>
                      <a:pPr algn="l" rtl="0" fontAlgn="ctr"/>
                      <a:r>
                        <a:rPr lang="en-US" sz="1200" b="0" i="0" u="none" strike="noStrike">
                          <a:solidFill>
                            <a:srgbClr val="000000"/>
                          </a:solidFill>
                          <a:effectLst/>
                          <a:latin typeface="Calibri" panose="020F0502020204030204" pitchFamily="34" charset="0"/>
                        </a:rPr>
                        <a:t>Linear Regression</a:t>
                      </a:r>
                    </a:p>
                  </a:txBody>
                  <a:tcPr marL="76200" marR="6350" marT="6350" marB="0" anchor="ctr">
                    <a:lnL w="38100" cap="flat" cmpd="sng" algn="ctr">
                      <a:solidFill>
                        <a:srgbClr val="FFC000"/>
                      </a:solidFill>
                      <a:prstDash val="dash"/>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Aptos Narrow" panose="020B0004020202020204" pitchFamily="34" charset="0"/>
                        </a:rPr>
                        <a:t>0.78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Aptos Narrow" panose="020B0004020202020204" pitchFamily="34" charset="0"/>
                        </a:rPr>
                        <a:t>0.61</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rgbClr val="FFC000"/>
                      </a:solidFill>
                      <a:prstDash val="dash"/>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extLst>
                  <a:ext uri="{0D108BD9-81ED-4DB2-BD59-A6C34878D82A}">
                    <a16:rowId xmlns:a16="http://schemas.microsoft.com/office/drawing/2014/main" val="1782426074"/>
                  </a:ext>
                </a:extLst>
              </a:tr>
              <a:tr h="283990">
                <a:tc>
                  <a:txBody>
                    <a:bodyPr/>
                    <a:lstStyle/>
                    <a:p>
                      <a:pPr algn="l" rtl="0" fontAlgn="ctr"/>
                      <a:r>
                        <a:rPr lang="en-US" sz="1200" b="0" i="0" u="none" strike="noStrike">
                          <a:solidFill>
                            <a:srgbClr val="000000"/>
                          </a:solidFill>
                          <a:effectLst/>
                          <a:latin typeface="Calibri" panose="020F0502020204030204" pitchFamily="34" charset="0"/>
                        </a:rPr>
                        <a:t>Gradient Boosting</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IN" sz="1100" b="0" i="0" u="none" strike="noStrike">
                          <a:solidFill>
                            <a:srgbClr val="000000"/>
                          </a:solidFill>
                          <a:effectLst/>
                          <a:latin typeface="Calibri" panose="020F0502020204030204" pitchFamily="34" charset="0"/>
                        </a:rPr>
                        <a:t>0</a:t>
                      </a:r>
                      <a:r>
                        <a:rPr lang="en-US" sz="1100" b="0" i="0" u="none" strike="noStrike">
                          <a:solidFill>
                            <a:srgbClr val="000000"/>
                          </a:solidFill>
                          <a:effectLst/>
                          <a:latin typeface="Calibri" panose="020F0502020204030204" pitchFamily="34" charset="0"/>
                        </a:rPr>
                        <a:t>.99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6098080"/>
                  </a:ext>
                </a:extLst>
              </a:tr>
              <a:tr h="283990">
                <a:tc>
                  <a:txBody>
                    <a:bodyPr/>
                    <a:lstStyle/>
                    <a:p>
                      <a:pPr algn="l" rtl="0" fontAlgn="ctr"/>
                      <a:r>
                        <a:rPr lang="en-US" sz="1200" b="0" i="0" u="none" strike="noStrike" err="1">
                          <a:solidFill>
                            <a:srgbClr val="000000"/>
                          </a:solidFill>
                          <a:effectLst/>
                          <a:latin typeface="Calibri" panose="020F0502020204030204" pitchFamily="34" charset="0"/>
                        </a:rPr>
                        <a:t>CatBoost</a:t>
                      </a:r>
                      <a:endParaRPr lang="en-US" sz="1200" b="0" i="0" u="none" strike="noStrike">
                        <a:solidFill>
                          <a:srgbClr val="000000"/>
                        </a:solidFill>
                        <a:effectLst/>
                        <a:latin typeface="Calibri" panose="020F0502020204030204" pitchFamily="34" charset="0"/>
                      </a:endParaRP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1640579"/>
                  </a:ext>
                </a:extLst>
              </a:tr>
              <a:tr h="292865">
                <a:tc>
                  <a:txBody>
                    <a:bodyPr/>
                    <a:lstStyle/>
                    <a:p>
                      <a:pPr algn="l" rtl="0" fontAlgn="ctr"/>
                      <a:r>
                        <a:rPr lang="en-US" sz="1200" b="0" i="0" u="none" strike="noStrike">
                          <a:solidFill>
                            <a:srgbClr val="000000"/>
                          </a:solidFill>
                          <a:effectLst/>
                          <a:latin typeface="Calibri" panose="020F0502020204030204" pitchFamily="34" charset="0"/>
                        </a:rPr>
                        <a:t>XGB</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7545059"/>
                  </a:ext>
                </a:extLst>
              </a:tr>
            </a:tbl>
          </a:graphicData>
        </a:graphic>
      </p:graphicFrame>
      <p:graphicFrame>
        <p:nvGraphicFramePr>
          <p:cNvPr id="8" name="Table 7">
            <a:extLst>
              <a:ext uri="{FF2B5EF4-FFF2-40B4-BE49-F238E27FC236}">
                <a16:creationId xmlns:a16="http://schemas.microsoft.com/office/drawing/2014/main" id="{D602EF58-7763-ED96-414B-C4B8BFE136B2}"/>
              </a:ext>
            </a:extLst>
          </p:cNvPr>
          <p:cNvGraphicFramePr>
            <a:graphicFrameLocks noGrp="1"/>
          </p:cNvGraphicFramePr>
          <p:nvPr/>
        </p:nvGraphicFramePr>
        <p:xfrm>
          <a:off x="487273" y="1720058"/>
          <a:ext cx="4169579" cy="548640"/>
        </p:xfrm>
        <a:graphic>
          <a:graphicData uri="http://schemas.openxmlformats.org/drawingml/2006/table">
            <a:tbl>
              <a:tblPr firstRow="1" bandRow="1">
                <a:tableStyleId>{5C22544A-7EE6-4342-B048-85BDC9FD1C3A}</a:tableStyleId>
              </a:tblPr>
              <a:tblGrid>
                <a:gridCol w="975763">
                  <a:extLst>
                    <a:ext uri="{9D8B030D-6E8A-4147-A177-3AD203B41FA5}">
                      <a16:colId xmlns:a16="http://schemas.microsoft.com/office/drawing/2014/main" val="765089991"/>
                    </a:ext>
                  </a:extLst>
                </a:gridCol>
                <a:gridCol w="3193816">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sth1, sth2, sth3…….. sth15 </a:t>
                      </a:r>
                      <a:r>
                        <a:rPr lang="en-US" sz="1100" b="0">
                          <a:solidFill>
                            <a:schemeClr val="accent1">
                              <a:lumMod val="50000"/>
                            </a:schemeClr>
                          </a:solidFill>
                        </a:rPr>
                        <a:t>(Section Thicknesses)</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r>
                        <a:rPr lang="en-US" sz="1100" b="1">
                          <a:solidFill>
                            <a:schemeClr val="accent1">
                              <a:lumMod val="50000"/>
                            </a:schemeClr>
                          </a:solidFill>
                        </a:rPr>
                        <a:t>Empty Top Load</a:t>
                      </a:r>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9" name="TextBox 8">
            <a:extLst>
              <a:ext uri="{FF2B5EF4-FFF2-40B4-BE49-F238E27FC236}">
                <a16:creationId xmlns:a16="http://schemas.microsoft.com/office/drawing/2014/main" id="{67326FCD-FE69-E75B-DB67-CE70CAF7645D}"/>
              </a:ext>
            </a:extLst>
          </p:cNvPr>
          <p:cNvSpPr txBox="1"/>
          <p:nvPr/>
        </p:nvSpPr>
        <p:spPr>
          <a:xfrm>
            <a:off x="1016304" y="3368382"/>
            <a:ext cx="2977410" cy="276999"/>
          </a:xfrm>
          <a:prstGeom prst="rect">
            <a:avLst/>
          </a:prstGeom>
          <a:noFill/>
        </p:spPr>
        <p:txBody>
          <a:bodyPr wrap="square">
            <a:spAutoFit/>
          </a:bodyPr>
          <a:lstStyle/>
          <a:p>
            <a:pPr algn="ctr"/>
            <a:r>
              <a:rPr lang="en-US" sz="1200" u="sng">
                <a:solidFill>
                  <a:schemeClr val="tx1">
                    <a:lumMod val="65000"/>
                    <a:lumOff val="35000"/>
                  </a:schemeClr>
                </a:solidFill>
              </a:rPr>
              <a:t>Step 1: Model Results with Base Variables</a:t>
            </a:r>
          </a:p>
        </p:txBody>
      </p:sp>
      <p:sp>
        <p:nvSpPr>
          <p:cNvPr id="10" name="Isosceles Triangle 9">
            <a:extLst>
              <a:ext uri="{FF2B5EF4-FFF2-40B4-BE49-F238E27FC236}">
                <a16:creationId xmlns:a16="http://schemas.microsoft.com/office/drawing/2014/main" id="{E60CA746-4A30-3F19-35DA-D1718C1FCBFB}"/>
              </a:ext>
            </a:extLst>
          </p:cNvPr>
          <p:cNvSpPr/>
          <p:nvPr/>
        </p:nvSpPr>
        <p:spPr>
          <a:xfrm rot="10800000">
            <a:off x="2389185" y="5312477"/>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898AF06-F3CA-CF07-DB2B-51F1347870E0}"/>
              </a:ext>
            </a:extLst>
          </p:cNvPr>
          <p:cNvSpPr txBox="1"/>
          <p:nvPr/>
        </p:nvSpPr>
        <p:spPr>
          <a:xfrm>
            <a:off x="487276" y="5534396"/>
            <a:ext cx="4169579" cy="276999"/>
          </a:xfrm>
          <a:prstGeom prst="rect">
            <a:avLst/>
          </a:prstGeom>
          <a:noFill/>
        </p:spPr>
        <p:txBody>
          <a:bodyPr wrap="square">
            <a:spAutoFit/>
          </a:bodyPr>
          <a:lstStyle/>
          <a:p>
            <a:pPr algn="ctr"/>
            <a:r>
              <a:rPr lang="en-US" sz="1200" u="sng">
                <a:solidFill>
                  <a:schemeClr val="tx1">
                    <a:lumMod val="65000"/>
                    <a:lumOff val="35000"/>
                  </a:schemeClr>
                </a:solidFill>
              </a:rPr>
              <a:t>Step 2: Modeling with Interaction Terms &amp; Parameter Tuning </a:t>
            </a:r>
          </a:p>
        </p:txBody>
      </p:sp>
      <p:graphicFrame>
        <p:nvGraphicFramePr>
          <p:cNvPr id="12" name="Table 11">
            <a:extLst>
              <a:ext uri="{FF2B5EF4-FFF2-40B4-BE49-F238E27FC236}">
                <a16:creationId xmlns:a16="http://schemas.microsoft.com/office/drawing/2014/main" id="{763AB8DF-20B2-F8EC-AC5D-91CC1A1FC1C1}"/>
              </a:ext>
            </a:extLst>
          </p:cNvPr>
          <p:cNvGraphicFramePr>
            <a:graphicFrameLocks noGrp="1"/>
          </p:cNvGraphicFramePr>
          <p:nvPr/>
        </p:nvGraphicFramePr>
        <p:xfrm>
          <a:off x="487274" y="5865777"/>
          <a:ext cx="4169579" cy="599320"/>
        </p:xfrm>
        <a:graphic>
          <a:graphicData uri="http://schemas.openxmlformats.org/drawingml/2006/table">
            <a:tbl>
              <a:tblPr firstRow="1" bandRow="1"/>
              <a:tblGrid>
                <a:gridCol w="1487827">
                  <a:extLst>
                    <a:ext uri="{9D8B030D-6E8A-4147-A177-3AD203B41FA5}">
                      <a16:colId xmlns:a16="http://schemas.microsoft.com/office/drawing/2014/main" val="3156095686"/>
                    </a:ext>
                  </a:extLst>
                </a:gridCol>
                <a:gridCol w="1340876">
                  <a:extLst>
                    <a:ext uri="{9D8B030D-6E8A-4147-A177-3AD203B41FA5}">
                      <a16:colId xmlns:a16="http://schemas.microsoft.com/office/drawing/2014/main" val="319136126"/>
                    </a:ext>
                  </a:extLst>
                </a:gridCol>
                <a:gridCol w="1340876">
                  <a:extLst>
                    <a:ext uri="{9D8B030D-6E8A-4147-A177-3AD203B41FA5}">
                      <a16:colId xmlns:a16="http://schemas.microsoft.com/office/drawing/2014/main" val="2281800822"/>
                    </a:ext>
                  </a:extLst>
                </a:gridCol>
              </a:tblGrid>
              <a:tr h="304270">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78090617"/>
                  </a:ext>
                </a:extLst>
              </a:tr>
              <a:tr h="295050">
                <a:tc>
                  <a:txBody>
                    <a:bodyPr/>
                    <a:lstStyle/>
                    <a:p>
                      <a:pPr algn="l" rtl="0" fontAlgn="ctr"/>
                      <a:r>
                        <a:rPr lang="en-US" sz="1200" b="0" i="0" u="none" strike="noStrike">
                          <a:solidFill>
                            <a:srgbClr val="000000"/>
                          </a:solidFill>
                          <a:effectLst/>
                          <a:latin typeface="Calibri" panose="020F0502020204030204" pitchFamily="34" charset="0"/>
                        </a:rPr>
                        <a:t>Lasso Regression</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872"/>
                  </a:ext>
                </a:extLst>
              </a:tr>
            </a:tbl>
          </a:graphicData>
        </a:graphic>
      </p:graphicFrame>
      <p:sp>
        <p:nvSpPr>
          <p:cNvPr id="13" name="TextBox 12">
            <a:extLst>
              <a:ext uri="{FF2B5EF4-FFF2-40B4-BE49-F238E27FC236}">
                <a16:creationId xmlns:a16="http://schemas.microsoft.com/office/drawing/2014/main" id="{0FC6AE5D-5871-C5F4-1DCF-24A7FCFFDA2E}"/>
              </a:ext>
            </a:extLst>
          </p:cNvPr>
          <p:cNvSpPr txBox="1"/>
          <p:nvPr/>
        </p:nvSpPr>
        <p:spPr>
          <a:xfrm>
            <a:off x="1480227" y="1436808"/>
            <a:ext cx="2049565" cy="276999"/>
          </a:xfrm>
          <a:prstGeom prst="rect">
            <a:avLst/>
          </a:prstGeom>
          <a:noFill/>
        </p:spPr>
        <p:txBody>
          <a:bodyPr wrap="square">
            <a:spAutoFit/>
          </a:bodyPr>
          <a:lstStyle/>
          <a:p>
            <a:pPr algn="ctr"/>
            <a:r>
              <a:rPr lang="en-US" sz="1200" u="sng">
                <a:solidFill>
                  <a:schemeClr val="tx1">
                    <a:lumMod val="65000"/>
                    <a:lumOff val="35000"/>
                  </a:schemeClr>
                </a:solidFill>
              </a:rPr>
              <a:t>Model Input &amp; Outputs</a:t>
            </a:r>
          </a:p>
        </p:txBody>
      </p:sp>
      <p:sp>
        <p:nvSpPr>
          <p:cNvPr id="14" name="Isosceles Triangle 13">
            <a:extLst>
              <a:ext uri="{FF2B5EF4-FFF2-40B4-BE49-F238E27FC236}">
                <a16:creationId xmlns:a16="http://schemas.microsoft.com/office/drawing/2014/main" id="{4F29B255-053B-CFC9-7CA2-53DA9D8FE0D9}"/>
              </a:ext>
            </a:extLst>
          </p:cNvPr>
          <p:cNvSpPr/>
          <p:nvPr/>
        </p:nvSpPr>
        <p:spPr>
          <a:xfrm rot="10800000">
            <a:off x="2389185" y="3199183"/>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8DC19DC-9713-86B5-3DA1-FA435C2A6F91}"/>
              </a:ext>
            </a:extLst>
          </p:cNvPr>
          <p:cNvSpPr txBox="1"/>
          <p:nvPr/>
        </p:nvSpPr>
        <p:spPr>
          <a:xfrm>
            <a:off x="7340907" y="1443059"/>
            <a:ext cx="2487999" cy="276999"/>
          </a:xfrm>
          <a:prstGeom prst="rect">
            <a:avLst/>
          </a:prstGeom>
          <a:noFill/>
        </p:spPr>
        <p:txBody>
          <a:bodyPr wrap="square">
            <a:spAutoFit/>
          </a:bodyPr>
          <a:lstStyle/>
          <a:p>
            <a:pPr algn="ctr"/>
            <a:r>
              <a:rPr lang="en-US" sz="1200" u="sng">
                <a:solidFill>
                  <a:schemeClr val="tx1">
                    <a:lumMod val="65000"/>
                    <a:lumOff val="35000"/>
                  </a:schemeClr>
                </a:solidFill>
              </a:rPr>
              <a:t>SHAP Importance</a:t>
            </a:r>
          </a:p>
        </p:txBody>
      </p:sp>
      <p:sp>
        <p:nvSpPr>
          <p:cNvPr id="29" name="TextBox 28">
            <a:extLst>
              <a:ext uri="{FF2B5EF4-FFF2-40B4-BE49-F238E27FC236}">
                <a16:creationId xmlns:a16="http://schemas.microsoft.com/office/drawing/2014/main" id="{358506B3-1F95-AF51-A137-F25D0C1845AC}"/>
              </a:ext>
            </a:extLst>
          </p:cNvPr>
          <p:cNvSpPr txBox="1"/>
          <p:nvPr/>
        </p:nvSpPr>
        <p:spPr>
          <a:xfrm>
            <a:off x="2628848" y="2617790"/>
            <a:ext cx="1289135" cy="246221"/>
          </a:xfrm>
          <a:prstGeom prst="rect">
            <a:avLst/>
          </a:prstGeom>
          <a:noFill/>
        </p:spPr>
        <p:txBody>
          <a:bodyPr wrap="none" rtlCol="0">
            <a:spAutoFit/>
          </a:bodyPr>
          <a:lstStyle/>
          <a:p>
            <a:r>
              <a:rPr lang="en-US" sz="1000">
                <a:solidFill>
                  <a:schemeClr val="tx1">
                    <a:lumMod val="65000"/>
                    <a:lumOff val="35000"/>
                  </a:schemeClr>
                </a:solidFill>
              </a:rPr>
              <a:t>80:20 Train-Test Split</a:t>
            </a:r>
          </a:p>
        </p:txBody>
      </p:sp>
      <p:cxnSp>
        <p:nvCxnSpPr>
          <p:cNvPr id="31" name="Straight Connector 30">
            <a:extLst>
              <a:ext uri="{FF2B5EF4-FFF2-40B4-BE49-F238E27FC236}">
                <a16:creationId xmlns:a16="http://schemas.microsoft.com/office/drawing/2014/main" id="{A7DF333B-D814-4681-0404-B6F0311DF856}"/>
              </a:ext>
            </a:extLst>
          </p:cNvPr>
          <p:cNvCxnSpPr>
            <a:cxnSpLocks/>
            <a:stCxn id="14" idx="3"/>
            <a:endCxn id="8" idx="2"/>
          </p:cNvCxnSpPr>
          <p:nvPr/>
        </p:nvCxnSpPr>
        <p:spPr>
          <a:xfrm flipH="1" flipV="1">
            <a:off x="2572062" y="2268698"/>
            <a:ext cx="3" cy="930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730950B-CBB3-9918-EA5F-AA2B32A78A1B}"/>
              </a:ext>
            </a:extLst>
          </p:cNvPr>
          <p:cNvSpPr txBox="1"/>
          <p:nvPr/>
        </p:nvSpPr>
        <p:spPr>
          <a:xfrm>
            <a:off x="487271" y="2395649"/>
            <a:ext cx="2026872" cy="707886"/>
          </a:xfrm>
          <a:prstGeom prst="rect">
            <a:avLst/>
          </a:prstGeom>
          <a:noFill/>
        </p:spPr>
        <p:txBody>
          <a:bodyPr wrap="square" rtlCol="0">
            <a:spAutoFit/>
          </a:bodyPr>
          <a:lstStyle/>
          <a:p>
            <a:r>
              <a:rPr lang="en-US" sz="1000">
                <a:solidFill>
                  <a:schemeClr val="tx1">
                    <a:lumMod val="65000"/>
                    <a:lumOff val="35000"/>
                  </a:schemeClr>
                </a:solidFill>
              </a:rPr>
              <a:t>We used pipelines with spot-checking to evaluate models and tune hyperparameters using </a:t>
            </a:r>
            <a:r>
              <a:rPr lang="en-US" sz="1000" err="1">
                <a:solidFill>
                  <a:schemeClr val="tx1">
                    <a:lumMod val="65000"/>
                    <a:lumOff val="35000"/>
                  </a:schemeClr>
                </a:solidFill>
              </a:rPr>
              <a:t>neg_mean_abs_err</a:t>
            </a:r>
            <a:r>
              <a:rPr lang="en-US" sz="1000">
                <a:solidFill>
                  <a:schemeClr val="tx1">
                    <a:lumMod val="65000"/>
                    <a:lumOff val="35000"/>
                  </a:schemeClr>
                </a:solidFill>
              </a:rPr>
              <a:t> as a metric</a:t>
            </a:r>
          </a:p>
        </p:txBody>
      </p:sp>
      <p:pic>
        <p:nvPicPr>
          <p:cNvPr id="30" name="Picture 29">
            <a:extLst>
              <a:ext uri="{FF2B5EF4-FFF2-40B4-BE49-F238E27FC236}">
                <a16:creationId xmlns:a16="http://schemas.microsoft.com/office/drawing/2014/main" id="{C95DC43D-A8A4-FCD6-34D2-5C638AA299D9}"/>
              </a:ext>
            </a:extLst>
          </p:cNvPr>
          <p:cNvPicPr>
            <a:picLocks noChangeAspect="1"/>
          </p:cNvPicPr>
          <p:nvPr/>
        </p:nvPicPr>
        <p:blipFill>
          <a:blip r:embed="rId3"/>
          <a:stretch>
            <a:fillRect/>
          </a:stretch>
        </p:blipFill>
        <p:spPr>
          <a:xfrm>
            <a:off x="6630033" y="1760212"/>
            <a:ext cx="4112259" cy="2019795"/>
          </a:xfrm>
          <a:prstGeom prst="rect">
            <a:avLst/>
          </a:prstGeom>
        </p:spPr>
      </p:pic>
    </p:spTree>
    <p:extLst>
      <p:ext uri="{BB962C8B-B14F-4D97-AF65-F5344CB8AC3E}">
        <p14:creationId xmlns:p14="http://schemas.microsoft.com/office/powerpoint/2010/main" val="1815789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99136-7BCA-5848-E47E-2AFC03E592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BBAE6-89E1-8DD0-9BE2-FBBA9DEABBB0}"/>
              </a:ext>
            </a:extLst>
          </p:cNvPr>
          <p:cNvSpPr>
            <a:spLocks noGrp="1"/>
          </p:cNvSpPr>
          <p:nvPr>
            <p:ph type="title"/>
          </p:nvPr>
        </p:nvSpPr>
        <p:spPr>
          <a:xfrm>
            <a:off x="362309" y="165067"/>
            <a:ext cx="11478709" cy="712735"/>
          </a:xfrm>
        </p:spPr>
        <p:txBody>
          <a:bodyPr>
            <a:normAutofit/>
          </a:bodyPr>
          <a:lstStyle/>
          <a:p>
            <a:r>
              <a:rPr lang="en-US" sz="2000" b="1">
                <a:solidFill>
                  <a:srgbClr val="2F5597"/>
                </a:solidFill>
                <a:latin typeface="Arial Black" panose="020B0A04020102020204" pitchFamily="34" charset="0"/>
              </a:rPr>
              <a:t>Expansion @ hold phase: Model performs exceptionally well with a high R² score for 21.5g AXL Bottle.</a:t>
            </a:r>
          </a:p>
        </p:txBody>
      </p:sp>
      <p:sp>
        <p:nvSpPr>
          <p:cNvPr id="34" name="Slide Number Placeholder 3">
            <a:extLst>
              <a:ext uri="{FF2B5EF4-FFF2-40B4-BE49-F238E27FC236}">
                <a16:creationId xmlns:a16="http://schemas.microsoft.com/office/drawing/2014/main" id="{8510CDCE-C027-0403-5D12-5EE62AC643A6}"/>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41</a:t>
            </a:fld>
            <a:endParaRPr lang="uk-UA" sz="1100">
              <a:latin typeface="Arial" panose="020B0604020202020204"/>
            </a:endParaRPr>
          </a:p>
        </p:txBody>
      </p:sp>
      <p:sp>
        <p:nvSpPr>
          <p:cNvPr id="6" name="Rectangle 5">
            <a:extLst>
              <a:ext uri="{FF2B5EF4-FFF2-40B4-BE49-F238E27FC236}">
                <a16:creationId xmlns:a16="http://schemas.microsoft.com/office/drawing/2014/main" id="{339ED620-73EE-B425-8BCB-317D68B9E9F7}"/>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Initially, models like </a:t>
            </a:r>
            <a:r>
              <a:rPr lang="en-US" sz="1200" b="1" err="1">
                <a:solidFill>
                  <a:schemeClr val="accent1">
                    <a:lumMod val="75000"/>
                  </a:schemeClr>
                </a:solidFill>
              </a:rPr>
              <a:t>CatBoost</a:t>
            </a:r>
            <a:r>
              <a:rPr lang="en-US" sz="1200" b="1">
                <a:solidFill>
                  <a:schemeClr val="accent1">
                    <a:lumMod val="75000"/>
                  </a:schemeClr>
                </a:solidFill>
              </a:rPr>
              <a:t> </a:t>
            </a:r>
            <a:r>
              <a:rPr lang="en-US" sz="1200">
                <a:solidFill>
                  <a:schemeClr val="accent1">
                    <a:lumMod val="75000"/>
                  </a:schemeClr>
                </a:solidFill>
              </a:rPr>
              <a:t>achieved the highest accuracy (R² Test ~0.98) using raw features. However, adding interaction terms significantly boosted accuracy, allowing a </a:t>
            </a:r>
            <a:r>
              <a:rPr lang="en-US" sz="1200" b="1">
                <a:solidFill>
                  <a:schemeClr val="accent1">
                    <a:lumMod val="75000"/>
                  </a:schemeClr>
                </a:solidFill>
              </a:rPr>
              <a:t>Lasso Regression</a:t>
            </a:r>
            <a:r>
              <a:rPr lang="en-US" sz="1200">
                <a:solidFill>
                  <a:schemeClr val="accent1">
                    <a:lumMod val="75000"/>
                  </a:schemeClr>
                </a:solidFill>
              </a:rPr>
              <a:t> model with feature engineering to achieve a balanced </a:t>
            </a:r>
            <a:r>
              <a:rPr lang="en-US" sz="1200" b="1">
                <a:solidFill>
                  <a:schemeClr val="accent1">
                    <a:lumMod val="75000"/>
                  </a:schemeClr>
                </a:solidFill>
              </a:rPr>
              <a:t>Train and Test R² of 0.98</a:t>
            </a:r>
            <a:r>
              <a:rPr lang="en-US" sz="1200">
                <a:solidFill>
                  <a:schemeClr val="accent1">
                    <a:lumMod val="75000"/>
                  </a:schemeClr>
                </a:solidFill>
              </a:rPr>
              <a:t>, offering both high accuracy and interpretability.</a:t>
            </a:r>
          </a:p>
        </p:txBody>
      </p:sp>
      <p:sp>
        <p:nvSpPr>
          <p:cNvPr id="3" name="Rectangle: Rounded Corners 19">
            <a:extLst>
              <a:ext uri="{FF2B5EF4-FFF2-40B4-BE49-F238E27FC236}">
                <a16:creationId xmlns:a16="http://schemas.microsoft.com/office/drawing/2014/main" id="{30930836-0BAC-BC7E-5ABC-4FA5E9F74A20}"/>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21.5g (</a:t>
            </a:r>
            <a:r>
              <a:rPr lang="en-US" sz="900" b="1">
                <a:solidFill>
                  <a:schemeClr val="bg1"/>
                </a:solidFill>
              </a:rPr>
              <a:t>AXL</a:t>
            </a:r>
            <a:r>
              <a:rPr lang="en-US" sz="900" b="1" i="0" u="none" strike="noStrike">
                <a:solidFill>
                  <a:schemeClr val="bg1"/>
                </a:solidFill>
                <a:effectLst/>
                <a:latin typeface="+mn-lt"/>
              </a:rPr>
              <a:t>) </a:t>
            </a:r>
          </a:p>
        </p:txBody>
      </p:sp>
      <p:sp>
        <p:nvSpPr>
          <p:cNvPr id="38" name="Footer Placeholder 2">
            <a:extLst>
              <a:ext uri="{FF2B5EF4-FFF2-40B4-BE49-F238E27FC236}">
                <a16:creationId xmlns:a16="http://schemas.microsoft.com/office/drawing/2014/main" id="{D0783405-C7D8-83F8-B856-8B3D3676EC1F}"/>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 </a:t>
            </a:r>
            <a:endParaRPr lang="en-US" sz="900">
              <a:cs typeface="Arial" pitchFamily="34" charset="0"/>
            </a:endParaRPr>
          </a:p>
        </p:txBody>
      </p:sp>
      <p:sp>
        <p:nvSpPr>
          <p:cNvPr id="5" name="Content Placeholder 4">
            <a:extLst>
              <a:ext uri="{FF2B5EF4-FFF2-40B4-BE49-F238E27FC236}">
                <a16:creationId xmlns:a16="http://schemas.microsoft.com/office/drawing/2014/main" id="{BAEB0433-F2D4-A2C2-D709-F8DB3A0D1881}"/>
              </a:ext>
            </a:extLst>
          </p:cNvPr>
          <p:cNvSpPr>
            <a:spLocks noGrp="1"/>
          </p:cNvSpPr>
          <p:nvPr>
            <p:ph idx="1"/>
          </p:nvPr>
        </p:nvSpPr>
        <p:spPr>
          <a:xfrm flipH="1" flipV="1">
            <a:off x="11353800" y="6176962"/>
            <a:ext cx="1712976" cy="1229677"/>
          </a:xfrm>
        </p:spPr>
        <p:txBody>
          <a:bodyPr/>
          <a:lstStyle/>
          <a:p>
            <a:endParaRPr lang="en-US"/>
          </a:p>
          <a:p>
            <a:endParaRPr lang="en-US"/>
          </a:p>
        </p:txBody>
      </p:sp>
      <p:graphicFrame>
        <p:nvGraphicFramePr>
          <p:cNvPr id="7" name="Table 6">
            <a:extLst>
              <a:ext uri="{FF2B5EF4-FFF2-40B4-BE49-F238E27FC236}">
                <a16:creationId xmlns:a16="http://schemas.microsoft.com/office/drawing/2014/main" id="{A15DDF6B-C92C-FD35-4111-195647B62640}"/>
              </a:ext>
            </a:extLst>
          </p:cNvPr>
          <p:cNvGraphicFramePr>
            <a:graphicFrameLocks noGrp="1"/>
          </p:cNvGraphicFramePr>
          <p:nvPr/>
        </p:nvGraphicFramePr>
        <p:xfrm>
          <a:off x="487271" y="3672572"/>
          <a:ext cx="4169579" cy="1437700"/>
        </p:xfrm>
        <a:graphic>
          <a:graphicData uri="http://schemas.openxmlformats.org/drawingml/2006/table">
            <a:tbl>
              <a:tblPr firstRow="1" bandRow="1"/>
              <a:tblGrid>
                <a:gridCol w="1487827">
                  <a:extLst>
                    <a:ext uri="{9D8B030D-6E8A-4147-A177-3AD203B41FA5}">
                      <a16:colId xmlns:a16="http://schemas.microsoft.com/office/drawing/2014/main" val="906174143"/>
                    </a:ext>
                  </a:extLst>
                </a:gridCol>
                <a:gridCol w="1340876">
                  <a:extLst>
                    <a:ext uri="{9D8B030D-6E8A-4147-A177-3AD203B41FA5}">
                      <a16:colId xmlns:a16="http://schemas.microsoft.com/office/drawing/2014/main" val="1956164055"/>
                    </a:ext>
                  </a:extLst>
                </a:gridCol>
                <a:gridCol w="1340876">
                  <a:extLst>
                    <a:ext uri="{9D8B030D-6E8A-4147-A177-3AD203B41FA5}">
                      <a16:colId xmlns:a16="http://schemas.microsoft.com/office/drawing/2014/main" val="2521395758"/>
                    </a:ext>
                  </a:extLst>
                </a:gridCol>
              </a:tblGrid>
              <a:tr h="292865">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extLst>
                  <a:ext uri="{0D108BD9-81ED-4DB2-BD59-A6C34878D82A}">
                    <a16:rowId xmlns:a16="http://schemas.microsoft.com/office/drawing/2014/main" val="3448395652"/>
                  </a:ext>
                </a:extLst>
              </a:tr>
              <a:tr h="283990">
                <a:tc>
                  <a:txBody>
                    <a:bodyPr/>
                    <a:lstStyle/>
                    <a:p>
                      <a:pPr algn="l" rtl="0" fontAlgn="ctr"/>
                      <a:r>
                        <a:rPr lang="en-US" sz="1200" b="0" i="0" u="none" strike="noStrike">
                          <a:solidFill>
                            <a:srgbClr val="000000"/>
                          </a:solidFill>
                          <a:effectLst/>
                          <a:latin typeface="Calibri" panose="020F0502020204030204" pitchFamily="34" charset="0"/>
                        </a:rPr>
                        <a:t>Linear Regression</a:t>
                      </a:r>
                    </a:p>
                  </a:txBody>
                  <a:tcPr marL="76200" marR="6350" marT="6350" marB="0" anchor="ctr">
                    <a:lnL w="38100" cap="flat" cmpd="sng" algn="ctr">
                      <a:solidFill>
                        <a:srgbClr val="FFC000"/>
                      </a:solidFill>
                      <a:prstDash val="dash"/>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Aptos Narrow" panose="020B0004020202020204" pitchFamily="34" charset="0"/>
                        </a:rPr>
                        <a:t>0.96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Aptos Narrow" panose="020B0004020202020204" pitchFamily="34" charset="0"/>
                        </a:rPr>
                        <a:t>0.96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rgbClr val="FFC000"/>
                      </a:solidFill>
                      <a:prstDash val="dash"/>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extLst>
                  <a:ext uri="{0D108BD9-81ED-4DB2-BD59-A6C34878D82A}">
                    <a16:rowId xmlns:a16="http://schemas.microsoft.com/office/drawing/2014/main" val="1782426074"/>
                  </a:ext>
                </a:extLst>
              </a:tr>
              <a:tr h="283990">
                <a:tc>
                  <a:txBody>
                    <a:bodyPr/>
                    <a:lstStyle/>
                    <a:p>
                      <a:pPr algn="l" rtl="0" fontAlgn="ctr"/>
                      <a:r>
                        <a:rPr lang="en-US" sz="1200" b="0" i="0" u="none" strike="noStrike">
                          <a:solidFill>
                            <a:srgbClr val="000000"/>
                          </a:solidFill>
                          <a:effectLst/>
                          <a:latin typeface="Calibri" panose="020F0502020204030204" pitchFamily="34" charset="0"/>
                        </a:rPr>
                        <a:t>Gradient Boosting</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IN" sz="1100" b="0" i="0" u="none" strike="noStrike">
                          <a:solidFill>
                            <a:srgbClr val="000000"/>
                          </a:solidFill>
                          <a:effectLst/>
                          <a:latin typeface="Calibri" panose="020F0502020204030204" pitchFamily="34" charset="0"/>
                        </a:rPr>
                        <a:t>1.00</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6098080"/>
                  </a:ext>
                </a:extLst>
              </a:tr>
              <a:tr h="283990">
                <a:tc>
                  <a:txBody>
                    <a:bodyPr/>
                    <a:lstStyle/>
                    <a:p>
                      <a:pPr algn="l" rtl="0" fontAlgn="ctr"/>
                      <a:r>
                        <a:rPr lang="en-US" sz="1200" b="0" i="0" u="none" strike="noStrike" err="1">
                          <a:solidFill>
                            <a:srgbClr val="000000"/>
                          </a:solidFill>
                          <a:effectLst/>
                          <a:latin typeface="Calibri" panose="020F0502020204030204" pitchFamily="34" charset="0"/>
                        </a:rPr>
                        <a:t>CatBoost</a:t>
                      </a:r>
                      <a:endParaRPr lang="en-US" sz="1200" b="0" i="0" u="none" strike="noStrike">
                        <a:solidFill>
                          <a:srgbClr val="000000"/>
                        </a:solidFill>
                        <a:effectLst/>
                        <a:latin typeface="Calibri" panose="020F0502020204030204" pitchFamily="34" charset="0"/>
                      </a:endParaRP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1.00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1640579"/>
                  </a:ext>
                </a:extLst>
              </a:tr>
              <a:tr h="292865">
                <a:tc>
                  <a:txBody>
                    <a:bodyPr/>
                    <a:lstStyle/>
                    <a:p>
                      <a:pPr algn="l" rtl="0" fontAlgn="ctr"/>
                      <a:r>
                        <a:rPr lang="en-US" sz="1200" b="0" i="0" u="none" strike="noStrike">
                          <a:solidFill>
                            <a:srgbClr val="000000"/>
                          </a:solidFill>
                          <a:effectLst/>
                          <a:latin typeface="Calibri" panose="020F0502020204030204" pitchFamily="34" charset="0"/>
                        </a:rPr>
                        <a:t>CART</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1.00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0.95</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7545059"/>
                  </a:ext>
                </a:extLst>
              </a:tr>
            </a:tbl>
          </a:graphicData>
        </a:graphic>
      </p:graphicFrame>
      <p:graphicFrame>
        <p:nvGraphicFramePr>
          <p:cNvPr id="8" name="Table 7">
            <a:extLst>
              <a:ext uri="{FF2B5EF4-FFF2-40B4-BE49-F238E27FC236}">
                <a16:creationId xmlns:a16="http://schemas.microsoft.com/office/drawing/2014/main" id="{E962C5E3-039F-60C3-C8B8-A213C7E902F7}"/>
              </a:ext>
            </a:extLst>
          </p:cNvPr>
          <p:cNvGraphicFramePr>
            <a:graphicFrameLocks noGrp="1"/>
          </p:cNvGraphicFramePr>
          <p:nvPr/>
        </p:nvGraphicFramePr>
        <p:xfrm>
          <a:off x="487273" y="1720058"/>
          <a:ext cx="4169579" cy="548640"/>
        </p:xfrm>
        <a:graphic>
          <a:graphicData uri="http://schemas.openxmlformats.org/drawingml/2006/table">
            <a:tbl>
              <a:tblPr firstRow="1" bandRow="1">
                <a:tableStyleId>{5C22544A-7EE6-4342-B048-85BDC9FD1C3A}</a:tableStyleId>
              </a:tblPr>
              <a:tblGrid>
                <a:gridCol w="975763">
                  <a:extLst>
                    <a:ext uri="{9D8B030D-6E8A-4147-A177-3AD203B41FA5}">
                      <a16:colId xmlns:a16="http://schemas.microsoft.com/office/drawing/2014/main" val="765089991"/>
                    </a:ext>
                  </a:extLst>
                </a:gridCol>
                <a:gridCol w="3193816">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sth1, sth2, sth3…….. sth15 </a:t>
                      </a:r>
                      <a:r>
                        <a:rPr lang="en-US" sz="1100" b="0">
                          <a:solidFill>
                            <a:schemeClr val="accent1">
                              <a:lumMod val="50000"/>
                            </a:schemeClr>
                          </a:solidFill>
                        </a:rPr>
                        <a:t>(Section Thicknesses)</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r>
                        <a:rPr lang="en-US" sz="1100" b="1">
                          <a:solidFill>
                            <a:schemeClr val="accent1">
                              <a:lumMod val="50000"/>
                            </a:schemeClr>
                          </a:solidFill>
                        </a:rPr>
                        <a:t>Empty Top Load</a:t>
                      </a:r>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9" name="TextBox 8">
            <a:extLst>
              <a:ext uri="{FF2B5EF4-FFF2-40B4-BE49-F238E27FC236}">
                <a16:creationId xmlns:a16="http://schemas.microsoft.com/office/drawing/2014/main" id="{8F36B97E-72E0-7542-F871-2FC68708C34C}"/>
              </a:ext>
            </a:extLst>
          </p:cNvPr>
          <p:cNvSpPr txBox="1"/>
          <p:nvPr/>
        </p:nvSpPr>
        <p:spPr>
          <a:xfrm>
            <a:off x="1016304" y="3368382"/>
            <a:ext cx="2977410" cy="276999"/>
          </a:xfrm>
          <a:prstGeom prst="rect">
            <a:avLst/>
          </a:prstGeom>
          <a:noFill/>
        </p:spPr>
        <p:txBody>
          <a:bodyPr wrap="square">
            <a:spAutoFit/>
          </a:bodyPr>
          <a:lstStyle/>
          <a:p>
            <a:pPr algn="ctr"/>
            <a:r>
              <a:rPr lang="en-US" sz="1200" u="sng">
                <a:solidFill>
                  <a:schemeClr val="tx1">
                    <a:lumMod val="65000"/>
                    <a:lumOff val="35000"/>
                  </a:schemeClr>
                </a:solidFill>
              </a:rPr>
              <a:t>Step 1: Model Results with Base Variables</a:t>
            </a:r>
          </a:p>
        </p:txBody>
      </p:sp>
      <p:sp>
        <p:nvSpPr>
          <p:cNvPr id="10" name="Isosceles Triangle 9">
            <a:extLst>
              <a:ext uri="{FF2B5EF4-FFF2-40B4-BE49-F238E27FC236}">
                <a16:creationId xmlns:a16="http://schemas.microsoft.com/office/drawing/2014/main" id="{7EA38C8C-2B27-0398-84EF-022A63940E14}"/>
              </a:ext>
            </a:extLst>
          </p:cNvPr>
          <p:cNvSpPr/>
          <p:nvPr/>
        </p:nvSpPr>
        <p:spPr>
          <a:xfrm rot="10800000">
            <a:off x="2389185" y="5312477"/>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28A6900-D5A4-9AAE-CB87-4E6A0BAE0374}"/>
              </a:ext>
            </a:extLst>
          </p:cNvPr>
          <p:cNvSpPr txBox="1"/>
          <p:nvPr/>
        </p:nvSpPr>
        <p:spPr>
          <a:xfrm>
            <a:off x="487276" y="5534396"/>
            <a:ext cx="4169579" cy="276999"/>
          </a:xfrm>
          <a:prstGeom prst="rect">
            <a:avLst/>
          </a:prstGeom>
          <a:noFill/>
        </p:spPr>
        <p:txBody>
          <a:bodyPr wrap="square">
            <a:spAutoFit/>
          </a:bodyPr>
          <a:lstStyle/>
          <a:p>
            <a:pPr algn="ctr"/>
            <a:r>
              <a:rPr lang="en-US" sz="1200" u="sng">
                <a:solidFill>
                  <a:schemeClr val="tx1">
                    <a:lumMod val="65000"/>
                    <a:lumOff val="35000"/>
                  </a:schemeClr>
                </a:solidFill>
              </a:rPr>
              <a:t>Step 2: Modeling with Interaction Terms &amp; Parameter Tuning </a:t>
            </a:r>
          </a:p>
        </p:txBody>
      </p:sp>
      <p:graphicFrame>
        <p:nvGraphicFramePr>
          <p:cNvPr id="12" name="Table 11">
            <a:extLst>
              <a:ext uri="{FF2B5EF4-FFF2-40B4-BE49-F238E27FC236}">
                <a16:creationId xmlns:a16="http://schemas.microsoft.com/office/drawing/2014/main" id="{CD068B8D-C815-FE98-4AE6-C1D78BF92A9D}"/>
              </a:ext>
            </a:extLst>
          </p:cNvPr>
          <p:cNvGraphicFramePr>
            <a:graphicFrameLocks noGrp="1"/>
          </p:cNvGraphicFramePr>
          <p:nvPr/>
        </p:nvGraphicFramePr>
        <p:xfrm>
          <a:off x="487274" y="5865777"/>
          <a:ext cx="4169579" cy="599320"/>
        </p:xfrm>
        <a:graphic>
          <a:graphicData uri="http://schemas.openxmlformats.org/drawingml/2006/table">
            <a:tbl>
              <a:tblPr firstRow="1" bandRow="1"/>
              <a:tblGrid>
                <a:gridCol w="1487827">
                  <a:extLst>
                    <a:ext uri="{9D8B030D-6E8A-4147-A177-3AD203B41FA5}">
                      <a16:colId xmlns:a16="http://schemas.microsoft.com/office/drawing/2014/main" val="3156095686"/>
                    </a:ext>
                  </a:extLst>
                </a:gridCol>
                <a:gridCol w="1340876">
                  <a:extLst>
                    <a:ext uri="{9D8B030D-6E8A-4147-A177-3AD203B41FA5}">
                      <a16:colId xmlns:a16="http://schemas.microsoft.com/office/drawing/2014/main" val="319136126"/>
                    </a:ext>
                  </a:extLst>
                </a:gridCol>
                <a:gridCol w="1340876">
                  <a:extLst>
                    <a:ext uri="{9D8B030D-6E8A-4147-A177-3AD203B41FA5}">
                      <a16:colId xmlns:a16="http://schemas.microsoft.com/office/drawing/2014/main" val="2281800822"/>
                    </a:ext>
                  </a:extLst>
                </a:gridCol>
              </a:tblGrid>
              <a:tr h="304270">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78090617"/>
                  </a:ext>
                </a:extLst>
              </a:tr>
              <a:tr h="295050">
                <a:tc>
                  <a:txBody>
                    <a:bodyPr/>
                    <a:lstStyle/>
                    <a:p>
                      <a:pPr algn="l" rtl="0" fontAlgn="ctr"/>
                      <a:r>
                        <a:rPr lang="en-US" sz="1200" b="0" i="0" u="none" strike="noStrike">
                          <a:solidFill>
                            <a:srgbClr val="000000"/>
                          </a:solidFill>
                          <a:effectLst/>
                          <a:latin typeface="Calibri" panose="020F0502020204030204" pitchFamily="34" charset="0"/>
                        </a:rPr>
                        <a:t>Lasso Regression</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872"/>
                  </a:ext>
                </a:extLst>
              </a:tr>
            </a:tbl>
          </a:graphicData>
        </a:graphic>
      </p:graphicFrame>
      <p:sp>
        <p:nvSpPr>
          <p:cNvPr id="13" name="TextBox 12">
            <a:extLst>
              <a:ext uri="{FF2B5EF4-FFF2-40B4-BE49-F238E27FC236}">
                <a16:creationId xmlns:a16="http://schemas.microsoft.com/office/drawing/2014/main" id="{41ECC63C-AA36-324C-F0EE-566F0700740E}"/>
              </a:ext>
            </a:extLst>
          </p:cNvPr>
          <p:cNvSpPr txBox="1"/>
          <p:nvPr/>
        </p:nvSpPr>
        <p:spPr>
          <a:xfrm>
            <a:off x="1480227" y="1436808"/>
            <a:ext cx="2049565" cy="276999"/>
          </a:xfrm>
          <a:prstGeom prst="rect">
            <a:avLst/>
          </a:prstGeom>
          <a:noFill/>
        </p:spPr>
        <p:txBody>
          <a:bodyPr wrap="square">
            <a:spAutoFit/>
          </a:bodyPr>
          <a:lstStyle/>
          <a:p>
            <a:pPr algn="ctr"/>
            <a:r>
              <a:rPr lang="en-US" sz="1200" u="sng">
                <a:solidFill>
                  <a:schemeClr val="tx1">
                    <a:lumMod val="65000"/>
                    <a:lumOff val="35000"/>
                  </a:schemeClr>
                </a:solidFill>
              </a:rPr>
              <a:t>Model Input &amp; Outputs</a:t>
            </a:r>
          </a:p>
        </p:txBody>
      </p:sp>
      <p:sp>
        <p:nvSpPr>
          <p:cNvPr id="14" name="Isosceles Triangle 13">
            <a:extLst>
              <a:ext uri="{FF2B5EF4-FFF2-40B4-BE49-F238E27FC236}">
                <a16:creationId xmlns:a16="http://schemas.microsoft.com/office/drawing/2014/main" id="{2515A955-126B-FDD2-20F1-B4130DD6ABF0}"/>
              </a:ext>
            </a:extLst>
          </p:cNvPr>
          <p:cNvSpPr/>
          <p:nvPr/>
        </p:nvSpPr>
        <p:spPr>
          <a:xfrm rot="10800000">
            <a:off x="2389185" y="3199183"/>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3FF4B73-F0B9-DFD1-9408-F25F95AF40A8}"/>
              </a:ext>
            </a:extLst>
          </p:cNvPr>
          <p:cNvSpPr txBox="1"/>
          <p:nvPr/>
        </p:nvSpPr>
        <p:spPr>
          <a:xfrm>
            <a:off x="2628848" y="2617790"/>
            <a:ext cx="1289135" cy="246221"/>
          </a:xfrm>
          <a:prstGeom prst="rect">
            <a:avLst/>
          </a:prstGeom>
          <a:noFill/>
        </p:spPr>
        <p:txBody>
          <a:bodyPr wrap="none" rtlCol="0">
            <a:spAutoFit/>
          </a:bodyPr>
          <a:lstStyle/>
          <a:p>
            <a:r>
              <a:rPr lang="en-US" sz="1000">
                <a:solidFill>
                  <a:schemeClr val="tx1">
                    <a:lumMod val="65000"/>
                    <a:lumOff val="35000"/>
                  </a:schemeClr>
                </a:solidFill>
              </a:rPr>
              <a:t>80:20 Train-Test Split</a:t>
            </a:r>
          </a:p>
        </p:txBody>
      </p:sp>
      <p:cxnSp>
        <p:nvCxnSpPr>
          <p:cNvPr id="31" name="Straight Connector 30">
            <a:extLst>
              <a:ext uri="{FF2B5EF4-FFF2-40B4-BE49-F238E27FC236}">
                <a16:creationId xmlns:a16="http://schemas.microsoft.com/office/drawing/2014/main" id="{DA0094E1-D897-B948-F755-08EEDBF69D7E}"/>
              </a:ext>
            </a:extLst>
          </p:cNvPr>
          <p:cNvCxnSpPr>
            <a:cxnSpLocks/>
            <a:stCxn id="14" idx="3"/>
            <a:endCxn id="8" idx="2"/>
          </p:cNvCxnSpPr>
          <p:nvPr/>
        </p:nvCxnSpPr>
        <p:spPr>
          <a:xfrm flipH="1" flipV="1">
            <a:off x="2572062" y="2268698"/>
            <a:ext cx="3" cy="930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929839D-C502-6A24-C0A2-E5353672BBBD}"/>
              </a:ext>
            </a:extLst>
          </p:cNvPr>
          <p:cNvSpPr txBox="1"/>
          <p:nvPr/>
        </p:nvSpPr>
        <p:spPr>
          <a:xfrm>
            <a:off x="487271" y="2395649"/>
            <a:ext cx="2026872" cy="707886"/>
          </a:xfrm>
          <a:prstGeom prst="rect">
            <a:avLst/>
          </a:prstGeom>
          <a:noFill/>
        </p:spPr>
        <p:txBody>
          <a:bodyPr wrap="square" rtlCol="0">
            <a:spAutoFit/>
          </a:bodyPr>
          <a:lstStyle/>
          <a:p>
            <a:r>
              <a:rPr lang="en-US" sz="1000">
                <a:solidFill>
                  <a:schemeClr val="tx1">
                    <a:lumMod val="65000"/>
                    <a:lumOff val="35000"/>
                  </a:schemeClr>
                </a:solidFill>
              </a:rPr>
              <a:t>We used pipelines with spot-checking to evaluate models and tune hyperparameters using </a:t>
            </a:r>
            <a:r>
              <a:rPr lang="en-US" sz="1000" err="1">
                <a:solidFill>
                  <a:schemeClr val="tx1">
                    <a:lumMod val="65000"/>
                    <a:lumOff val="35000"/>
                  </a:schemeClr>
                </a:solidFill>
              </a:rPr>
              <a:t>neg_mean_abs_err</a:t>
            </a:r>
            <a:r>
              <a:rPr lang="en-US" sz="1000">
                <a:solidFill>
                  <a:schemeClr val="tx1">
                    <a:lumMod val="65000"/>
                    <a:lumOff val="35000"/>
                  </a:schemeClr>
                </a:solidFill>
              </a:rPr>
              <a:t> as a metric</a:t>
            </a:r>
          </a:p>
        </p:txBody>
      </p:sp>
      <p:pic>
        <p:nvPicPr>
          <p:cNvPr id="15" name="Picture 14">
            <a:extLst>
              <a:ext uri="{FF2B5EF4-FFF2-40B4-BE49-F238E27FC236}">
                <a16:creationId xmlns:a16="http://schemas.microsoft.com/office/drawing/2014/main" id="{84907801-2C3A-87C8-8459-B38DC352D626}"/>
              </a:ext>
            </a:extLst>
          </p:cNvPr>
          <p:cNvPicPr>
            <a:picLocks noChangeAspect="1"/>
          </p:cNvPicPr>
          <p:nvPr/>
        </p:nvPicPr>
        <p:blipFill>
          <a:blip r:embed="rId3"/>
          <a:stretch>
            <a:fillRect/>
          </a:stretch>
        </p:blipFill>
        <p:spPr>
          <a:xfrm>
            <a:off x="6276449" y="1787559"/>
            <a:ext cx="4616913" cy="2071771"/>
          </a:xfrm>
          <a:prstGeom prst="rect">
            <a:avLst/>
          </a:prstGeom>
        </p:spPr>
      </p:pic>
      <p:sp>
        <p:nvSpPr>
          <p:cNvPr id="4" name="TextBox 3">
            <a:extLst>
              <a:ext uri="{FF2B5EF4-FFF2-40B4-BE49-F238E27FC236}">
                <a16:creationId xmlns:a16="http://schemas.microsoft.com/office/drawing/2014/main" id="{6DE7D78F-CFB9-F035-CAF7-DB50B9FD56F0}"/>
              </a:ext>
            </a:extLst>
          </p:cNvPr>
          <p:cNvSpPr txBox="1"/>
          <p:nvPr/>
        </p:nvSpPr>
        <p:spPr>
          <a:xfrm>
            <a:off x="7340907" y="1443059"/>
            <a:ext cx="2487999" cy="276999"/>
          </a:xfrm>
          <a:prstGeom prst="rect">
            <a:avLst/>
          </a:prstGeom>
          <a:noFill/>
        </p:spPr>
        <p:txBody>
          <a:bodyPr wrap="square">
            <a:spAutoFit/>
          </a:bodyPr>
          <a:lstStyle/>
          <a:p>
            <a:pPr algn="ctr"/>
            <a:r>
              <a:rPr lang="en-US" sz="1200" u="sng">
                <a:solidFill>
                  <a:schemeClr val="tx1">
                    <a:lumMod val="65000"/>
                    <a:lumOff val="35000"/>
                  </a:schemeClr>
                </a:solidFill>
              </a:rPr>
              <a:t>SHAP Importance</a:t>
            </a:r>
          </a:p>
        </p:txBody>
      </p:sp>
    </p:spTree>
    <p:extLst>
      <p:ext uri="{BB962C8B-B14F-4D97-AF65-F5344CB8AC3E}">
        <p14:creationId xmlns:p14="http://schemas.microsoft.com/office/powerpoint/2010/main" val="3752923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0FC86-9820-ECD5-5FBA-47B3104D62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6380E-71B4-FAA8-953B-BA2BAF46BDEA}"/>
              </a:ext>
            </a:extLst>
          </p:cNvPr>
          <p:cNvSpPr>
            <a:spLocks noGrp="1"/>
          </p:cNvSpPr>
          <p:nvPr>
            <p:ph type="title"/>
          </p:nvPr>
        </p:nvSpPr>
        <p:spPr>
          <a:xfrm>
            <a:off x="362309" y="165067"/>
            <a:ext cx="11478709" cy="712735"/>
          </a:xfrm>
        </p:spPr>
        <p:txBody>
          <a:bodyPr>
            <a:normAutofit/>
          </a:bodyPr>
          <a:lstStyle/>
          <a:p>
            <a:r>
              <a:rPr lang="en-US" sz="2000" b="1">
                <a:solidFill>
                  <a:srgbClr val="2F5597"/>
                </a:solidFill>
                <a:latin typeface="Arial Black" panose="020B0A04020102020204" pitchFamily="34" charset="0"/>
              </a:rPr>
              <a:t>Empty Top Load: Model performs well with a high R² score for 20.5g AXL Bottle.</a:t>
            </a:r>
          </a:p>
        </p:txBody>
      </p:sp>
      <p:sp>
        <p:nvSpPr>
          <p:cNvPr id="34" name="Slide Number Placeholder 3">
            <a:extLst>
              <a:ext uri="{FF2B5EF4-FFF2-40B4-BE49-F238E27FC236}">
                <a16:creationId xmlns:a16="http://schemas.microsoft.com/office/drawing/2014/main" id="{9529D517-B176-0CFF-F0C5-B3CAFE07C170}"/>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42</a:t>
            </a:fld>
            <a:endParaRPr lang="uk-UA" sz="1100">
              <a:latin typeface="Arial" panose="020B0604020202020204"/>
            </a:endParaRPr>
          </a:p>
        </p:txBody>
      </p:sp>
      <p:sp>
        <p:nvSpPr>
          <p:cNvPr id="6" name="Rectangle 5">
            <a:extLst>
              <a:ext uri="{FF2B5EF4-FFF2-40B4-BE49-F238E27FC236}">
                <a16:creationId xmlns:a16="http://schemas.microsoft.com/office/drawing/2014/main" id="{2F853A02-F447-0BD1-7124-5BE160E18EB3}"/>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Initially, models like </a:t>
            </a:r>
            <a:r>
              <a:rPr lang="en-US" sz="1200" b="1">
                <a:solidFill>
                  <a:schemeClr val="accent1">
                    <a:lumMod val="75000"/>
                  </a:schemeClr>
                </a:solidFill>
              </a:rPr>
              <a:t>Gradient Boosting </a:t>
            </a:r>
            <a:r>
              <a:rPr lang="en-US" sz="1200">
                <a:solidFill>
                  <a:schemeClr val="accent1">
                    <a:lumMod val="75000"/>
                  </a:schemeClr>
                </a:solidFill>
              </a:rPr>
              <a:t>and </a:t>
            </a:r>
            <a:r>
              <a:rPr lang="en-US" sz="1200" b="1" err="1">
                <a:solidFill>
                  <a:schemeClr val="accent1">
                    <a:lumMod val="75000"/>
                  </a:schemeClr>
                </a:solidFill>
              </a:rPr>
              <a:t>CatBoost</a:t>
            </a:r>
            <a:r>
              <a:rPr lang="en-US" sz="1200" b="1">
                <a:solidFill>
                  <a:schemeClr val="accent1">
                    <a:lumMod val="75000"/>
                  </a:schemeClr>
                </a:solidFill>
              </a:rPr>
              <a:t> </a:t>
            </a:r>
            <a:r>
              <a:rPr lang="en-US" sz="1200">
                <a:solidFill>
                  <a:schemeClr val="accent1">
                    <a:lumMod val="75000"/>
                  </a:schemeClr>
                </a:solidFill>
              </a:rPr>
              <a:t>achieved the highest accuracy (R² Test ~0.79) using raw features. However, adding interaction terms significantly boosted accuracy, allowing a </a:t>
            </a:r>
            <a:r>
              <a:rPr lang="en-US" sz="1200" b="1">
                <a:solidFill>
                  <a:schemeClr val="accent1">
                    <a:lumMod val="75000"/>
                  </a:schemeClr>
                </a:solidFill>
              </a:rPr>
              <a:t>Lasso Regression</a:t>
            </a:r>
            <a:r>
              <a:rPr lang="en-US" sz="1200">
                <a:solidFill>
                  <a:schemeClr val="accent1">
                    <a:lumMod val="75000"/>
                  </a:schemeClr>
                </a:solidFill>
              </a:rPr>
              <a:t> model with feature engineering to achieve a balanced </a:t>
            </a:r>
            <a:r>
              <a:rPr lang="en-US" sz="1200" b="1">
                <a:solidFill>
                  <a:schemeClr val="accent1">
                    <a:lumMod val="75000"/>
                  </a:schemeClr>
                </a:solidFill>
              </a:rPr>
              <a:t>Train and Test R² of 0.86</a:t>
            </a:r>
            <a:r>
              <a:rPr lang="en-US" sz="1200">
                <a:solidFill>
                  <a:schemeClr val="accent1">
                    <a:lumMod val="75000"/>
                  </a:schemeClr>
                </a:solidFill>
              </a:rPr>
              <a:t>, offering both high accuracy and interpretability.</a:t>
            </a:r>
          </a:p>
        </p:txBody>
      </p:sp>
      <p:sp>
        <p:nvSpPr>
          <p:cNvPr id="3" name="Rectangle: Rounded Corners 19">
            <a:extLst>
              <a:ext uri="{FF2B5EF4-FFF2-40B4-BE49-F238E27FC236}">
                <a16:creationId xmlns:a16="http://schemas.microsoft.com/office/drawing/2014/main" id="{A476802C-C90D-2D35-C290-13214B45C889}"/>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20.5g (</a:t>
            </a:r>
            <a:r>
              <a:rPr lang="en-US" sz="900" b="1">
                <a:solidFill>
                  <a:schemeClr val="bg1"/>
                </a:solidFill>
              </a:rPr>
              <a:t>AXL</a:t>
            </a:r>
            <a:r>
              <a:rPr lang="en-US" sz="900" b="1" i="0" u="none" strike="noStrike">
                <a:solidFill>
                  <a:schemeClr val="bg1"/>
                </a:solidFill>
                <a:effectLst/>
                <a:latin typeface="+mn-lt"/>
              </a:rPr>
              <a:t>) </a:t>
            </a:r>
          </a:p>
        </p:txBody>
      </p:sp>
      <p:sp>
        <p:nvSpPr>
          <p:cNvPr id="38" name="Footer Placeholder 2">
            <a:extLst>
              <a:ext uri="{FF2B5EF4-FFF2-40B4-BE49-F238E27FC236}">
                <a16:creationId xmlns:a16="http://schemas.microsoft.com/office/drawing/2014/main" id="{FA8509B9-E943-4405-8DC3-A767C2D4FBA8}"/>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 </a:t>
            </a:r>
            <a:endParaRPr lang="en-US" sz="900">
              <a:cs typeface="Arial" pitchFamily="34" charset="0"/>
            </a:endParaRPr>
          </a:p>
        </p:txBody>
      </p:sp>
      <p:sp>
        <p:nvSpPr>
          <p:cNvPr id="5" name="Content Placeholder 4">
            <a:extLst>
              <a:ext uri="{FF2B5EF4-FFF2-40B4-BE49-F238E27FC236}">
                <a16:creationId xmlns:a16="http://schemas.microsoft.com/office/drawing/2014/main" id="{7D61A8E9-F5A5-3024-9071-CD95028F4EB6}"/>
              </a:ext>
            </a:extLst>
          </p:cNvPr>
          <p:cNvSpPr>
            <a:spLocks noGrp="1"/>
          </p:cNvSpPr>
          <p:nvPr>
            <p:ph idx="1"/>
          </p:nvPr>
        </p:nvSpPr>
        <p:spPr>
          <a:xfrm flipH="1" flipV="1">
            <a:off x="11353800" y="6176962"/>
            <a:ext cx="1712976" cy="1229677"/>
          </a:xfrm>
        </p:spPr>
        <p:txBody>
          <a:bodyPr/>
          <a:lstStyle/>
          <a:p>
            <a:endParaRPr lang="en-US"/>
          </a:p>
          <a:p>
            <a:endParaRPr lang="en-US"/>
          </a:p>
        </p:txBody>
      </p:sp>
      <p:graphicFrame>
        <p:nvGraphicFramePr>
          <p:cNvPr id="7" name="Table 6">
            <a:extLst>
              <a:ext uri="{FF2B5EF4-FFF2-40B4-BE49-F238E27FC236}">
                <a16:creationId xmlns:a16="http://schemas.microsoft.com/office/drawing/2014/main" id="{0D04774A-50CA-6303-705D-951F7204E4F2}"/>
              </a:ext>
            </a:extLst>
          </p:cNvPr>
          <p:cNvGraphicFramePr>
            <a:graphicFrameLocks noGrp="1"/>
          </p:cNvGraphicFramePr>
          <p:nvPr/>
        </p:nvGraphicFramePr>
        <p:xfrm>
          <a:off x="487271" y="3672572"/>
          <a:ext cx="4169579" cy="1144835"/>
        </p:xfrm>
        <a:graphic>
          <a:graphicData uri="http://schemas.openxmlformats.org/drawingml/2006/table">
            <a:tbl>
              <a:tblPr firstRow="1" bandRow="1"/>
              <a:tblGrid>
                <a:gridCol w="1487827">
                  <a:extLst>
                    <a:ext uri="{9D8B030D-6E8A-4147-A177-3AD203B41FA5}">
                      <a16:colId xmlns:a16="http://schemas.microsoft.com/office/drawing/2014/main" val="906174143"/>
                    </a:ext>
                  </a:extLst>
                </a:gridCol>
                <a:gridCol w="1340876">
                  <a:extLst>
                    <a:ext uri="{9D8B030D-6E8A-4147-A177-3AD203B41FA5}">
                      <a16:colId xmlns:a16="http://schemas.microsoft.com/office/drawing/2014/main" val="1956164055"/>
                    </a:ext>
                  </a:extLst>
                </a:gridCol>
                <a:gridCol w="1340876">
                  <a:extLst>
                    <a:ext uri="{9D8B030D-6E8A-4147-A177-3AD203B41FA5}">
                      <a16:colId xmlns:a16="http://schemas.microsoft.com/office/drawing/2014/main" val="2521395758"/>
                    </a:ext>
                  </a:extLst>
                </a:gridCol>
              </a:tblGrid>
              <a:tr h="292865">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extLst>
                  <a:ext uri="{0D108BD9-81ED-4DB2-BD59-A6C34878D82A}">
                    <a16:rowId xmlns:a16="http://schemas.microsoft.com/office/drawing/2014/main" val="3448395652"/>
                  </a:ext>
                </a:extLst>
              </a:tr>
              <a:tr h="283990">
                <a:tc>
                  <a:txBody>
                    <a:bodyPr/>
                    <a:lstStyle/>
                    <a:p>
                      <a:pPr algn="l" rtl="0" fontAlgn="ctr"/>
                      <a:r>
                        <a:rPr lang="en-US" sz="1200" b="0" i="0" u="none" strike="noStrike">
                          <a:solidFill>
                            <a:srgbClr val="000000"/>
                          </a:solidFill>
                          <a:effectLst/>
                          <a:latin typeface="Calibri" panose="020F0502020204030204" pitchFamily="34" charset="0"/>
                        </a:rPr>
                        <a:t>Linear Regression</a:t>
                      </a:r>
                    </a:p>
                  </a:txBody>
                  <a:tcPr marL="76200" marR="6350" marT="6350" marB="0" anchor="ctr">
                    <a:lnL w="38100" cap="flat" cmpd="sng" algn="ctr">
                      <a:solidFill>
                        <a:srgbClr val="FFC000"/>
                      </a:solidFill>
                      <a:prstDash val="dash"/>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Aptos Narrow" panose="020B0004020202020204" pitchFamily="34" charset="0"/>
                        </a:rPr>
                        <a:t>0.76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Aptos Narrow" panose="020B0004020202020204" pitchFamily="34" charset="0"/>
                        </a:rPr>
                        <a:t>0.81</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rgbClr val="FFC000"/>
                      </a:solidFill>
                      <a:prstDash val="dash"/>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extLst>
                  <a:ext uri="{0D108BD9-81ED-4DB2-BD59-A6C34878D82A}">
                    <a16:rowId xmlns:a16="http://schemas.microsoft.com/office/drawing/2014/main" val="1782426074"/>
                  </a:ext>
                </a:extLst>
              </a:tr>
              <a:tr h="283990">
                <a:tc>
                  <a:txBody>
                    <a:bodyPr/>
                    <a:lstStyle/>
                    <a:p>
                      <a:pPr algn="l" rtl="0" fontAlgn="ctr"/>
                      <a:r>
                        <a:rPr lang="en-US" sz="1200" b="0" i="0" u="none" strike="noStrike">
                          <a:solidFill>
                            <a:srgbClr val="000000"/>
                          </a:solidFill>
                          <a:effectLst/>
                          <a:latin typeface="Calibri" panose="020F0502020204030204" pitchFamily="34" charset="0"/>
                        </a:rPr>
                        <a:t>Gradient Boosting</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IN" sz="1100" b="0" i="0" u="none" strike="noStrike">
                          <a:solidFill>
                            <a:srgbClr val="000000"/>
                          </a:solidFill>
                          <a:effectLst/>
                          <a:latin typeface="Calibri" panose="020F0502020204030204" pitchFamily="34" charset="0"/>
                        </a:rPr>
                        <a:t>1.00</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0.79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6098080"/>
                  </a:ext>
                </a:extLst>
              </a:tr>
              <a:tr h="283990">
                <a:tc>
                  <a:txBody>
                    <a:bodyPr/>
                    <a:lstStyle/>
                    <a:p>
                      <a:pPr algn="l" rtl="0" fontAlgn="ctr"/>
                      <a:r>
                        <a:rPr lang="en-US" sz="1200" b="0" i="0" u="none" strike="noStrike" err="1">
                          <a:solidFill>
                            <a:srgbClr val="000000"/>
                          </a:solidFill>
                          <a:effectLst/>
                          <a:latin typeface="Calibri" panose="020F0502020204030204" pitchFamily="34" charset="0"/>
                        </a:rPr>
                        <a:t>CatBoost</a:t>
                      </a:r>
                      <a:endParaRPr lang="en-US" sz="1200" b="0" i="0" u="none" strike="noStrike">
                        <a:solidFill>
                          <a:srgbClr val="000000"/>
                        </a:solidFill>
                        <a:effectLst/>
                        <a:latin typeface="Calibri" panose="020F0502020204030204" pitchFamily="34" charset="0"/>
                      </a:endParaRP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0.77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1640579"/>
                  </a:ext>
                </a:extLst>
              </a:tr>
            </a:tbl>
          </a:graphicData>
        </a:graphic>
      </p:graphicFrame>
      <p:graphicFrame>
        <p:nvGraphicFramePr>
          <p:cNvPr id="8" name="Table 7">
            <a:extLst>
              <a:ext uri="{FF2B5EF4-FFF2-40B4-BE49-F238E27FC236}">
                <a16:creationId xmlns:a16="http://schemas.microsoft.com/office/drawing/2014/main" id="{D4C41D23-9823-0AF1-5FB5-6ECA53C0AEE2}"/>
              </a:ext>
            </a:extLst>
          </p:cNvPr>
          <p:cNvGraphicFramePr>
            <a:graphicFrameLocks noGrp="1"/>
          </p:cNvGraphicFramePr>
          <p:nvPr/>
        </p:nvGraphicFramePr>
        <p:xfrm>
          <a:off x="487273" y="1720058"/>
          <a:ext cx="4169579" cy="548640"/>
        </p:xfrm>
        <a:graphic>
          <a:graphicData uri="http://schemas.openxmlformats.org/drawingml/2006/table">
            <a:tbl>
              <a:tblPr firstRow="1" bandRow="1">
                <a:tableStyleId>{5C22544A-7EE6-4342-B048-85BDC9FD1C3A}</a:tableStyleId>
              </a:tblPr>
              <a:tblGrid>
                <a:gridCol w="975763">
                  <a:extLst>
                    <a:ext uri="{9D8B030D-6E8A-4147-A177-3AD203B41FA5}">
                      <a16:colId xmlns:a16="http://schemas.microsoft.com/office/drawing/2014/main" val="765089991"/>
                    </a:ext>
                  </a:extLst>
                </a:gridCol>
                <a:gridCol w="3193816">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sth1, sth2, sth3…….. sth15 </a:t>
                      </a:r>
                      <a:r>
                        <a:rPr lang="en-US" sz="1100" b="0">
                          <a:solidFill>
                            <a:schemeClr val="accent1">
                              <a:lumMod val="50000"/>
                            </a:schemeClr>
                          </a:solidFill>
                        </a:rPr>
                        <a:t>(Section Thicknesses)</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r>
                        <a:rPr lang="en-US" sz="1100" b="1">
                          <a:solidFill>
                            <a:schemeClr val="accent1">
                              <a:lumMod val="50000"/>
                            </a:schemeClr>
                          </a:solidFill>
                        </a:rPr>
                        <a:t>Empty Top Load</a:t>
                      </a:r>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9" name="TextBox 8">
            <a:extLst>
              <a:ext uri="{FF2B5EF4-FFF2-40B4-BE49-F238E27FC236}">
                <a16:creationId xmlns:a16="http://schemas.microsoft.com/office/drawing/2014/main" id="{DD9962E0-0FD9-2F40-383A-19A1E32928D6}"/>
              </a:ext>
            </a:extLst>
          </p:cNvPr>
          <p:cNvSpPr txBox="1"/>
          <p:nvPr/>
        </p:nvSpPr>
        <p:spPr>
          <a:xfrm>
            <a:off x="1016304" y="3368382"/>
            <a:ext cx="2977410" cy="276999"/>
          </a:xfrm>
          <a:prstGeom prst="rect">
            <a:avLst/>
          </a:prstGeom>
          <a:noFill/>
        </p:spPr>
        <p:txBody>
          <a:bodyPr wrap="square">
            <a:spAutoFit/>
          </a:bodyPr>
          <a:lstStyle/>
          <a:p>
            <a:pPr algn="ctr"/>
            <a:r>
              <a:rPr lang="en-US" sz="1200" u="sng">
                <a:solidFill>
                  <a:schemeClr val="tx1">
                    <a:lumMod val="65000"/>
                    <a:lumOff val="35000"/>
                  </a:schemeClr>
                </a:solidFill>
              </a:rPr>
              <a:t>Step 1: Model Results with Base Variables</a:t>
            </a:r>
          </a:p>
        </p:txBody>
      </p:sp>
      <p:sp>
        <p:nvSpPr>
          <p:cNvPr id="10" name="Isosceles Triangle 9">
            <a:extLst>
              <a:ext uri="{FF2B5EF4-FFF2-40B4-BE49-F238E27FC236}">
                <a16:creationId xmlns:a16="http://schemas.microsoft.com/office/drawing/2014/main" id="{FE24D26C-97F9-A530-89AE-0A4F3750AE34}"/>
              </a:ext>
            </a:extLst>
          </p:cNvPr>
          <p:cNvSpPr/>
          <p:nvPr/>
        </p:nvSpPr>
        <p:spPr>
          <a:xfrm rot="10800000">
            <a:off x="2389185" y="5064001"/>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ACD6E08-63C4-3203-60A0-CD30174C2E73}"/>
              </a:ext>
            </a:extLst>
          </p:cNvPr>
          <p:cNvSpPr txBox="1"/>
          <p:nvPr/>
        </p:nvSpPr>
        <p:spPr>
          <a:xfrm>
            <a:off x="487276" y="5534396"/>
            <a:ext cx="4169579" cy="276999"/>
          </a:xfrm>
          <a:prstGeom prst="rect">
            <a:avLst/>
          </a:prstGeom>
          <a:noFill/>
        </p:spPr>
        <p:txBody>
          <a:bodyPr wrap="square">
            <a:spAutoFit/>
          </a:bodyPr>
          <a:lstStyle/>
          <a:p>
            <a:pPr algn="ctr"/>
            <a:r>
              <a:rPr lang="en-US" sz="1200" u="sng">
                <a:solidFill>
                  <a:schemeClr val="tx1">
                    <a:lumMod val="65000"/>
                    <a:lumOff val="35000"/>
                  </a:schemeClr>
                </a:solidFill>
              </a:rPr>
              <a:t>Step 2: Modeling with Interaction Terms &amp; Parameter Tuning </a:t>
            </a:r>
          </a:p>
        </p:txBody>
      </p:sp>
      <p:graphicFrame>
        <p:nvGraphicFramePr>
          <p:cNvPr id="12" name="Table 11">
            <a:extLst>
              <a:ext uri="{FF2B5EF4-FFF2-40B4-BE49-F238E27FC236}">
                <a16:creationId xmlns:a16="http://schemas.microsoft.com/office/drawing/2014/main" id="{3310B850-D150-840E-EADA-65C49B30918F}"/>
              </a:ext>
            </a:extLst>
          </p:cNvPr>
          <p:cNvGraphicFramePr>
            <a:graphicFrameLocks noGrp="1"/>
          </p:cNvGraphicFramePr>
          <p:nvPr/>
        </p:nvGraphicFramePr>
        <p:xfrm>
          <a:off x="487274" y="5865777"/>
          <a:ext cx="4169579" cy="599320"/>
        </p:xfrm>
        <a:graphic>
          <a:graphicData uri="http://schemas.openxmlformats.org/drawingml/2006/table">
            <a:tbl>
              <a:tblPr firstRow="1" bandRow="1"/>
              <a:tblGrid>
                <a:gridCol w="1487827">
                  <a:extLst>
                    <a:ext uri="{9D8B030D-6E8A-4147-A177-3AD203B41FA5}">
                      <a16:colId xmlns:a16="http://schemas.microsoft.com/office/drawing/2014/main" val="3156095686"/>
                    </a:ext>
                  </a:extLst>
                </a:gridCol>
                <a:gridCol w="1340876">
                  <a:extLst>
                    <a:ext uri="{9D8B030D-6E8A-4147-A177-3AD203B41FA5}">
                      <a16:colId xmlns:a16="http://schemas.microsoft.com/office/drawing/2014/main" val="319136126"/>
                    </a:ext>
                  </a:extLst>
                </a:gridCol>
                <a:gridCol w="1340876">
                  <a:extLst>
                    <a:ext uri="{9D8B030D-6E8A-4147-A177-3AD203B41FA5}">
                      <a16:colId xmlns:a16="http://schemas.microsoft.com/office/drawing/2014/main" val="2281800822"/>
                    </a:ext>
                  </a:extLst>
                </a:gridCol>
              </a:tblGrid>
              <a:tr h="304270">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78090617"/>
                  </a:ext>
                </a:extLst>
              </a:tr>
              <a:tr h="295050">
                <a:tc>
                  <a:txBody>
                    <a:bodyPr/>
                    <a:lstStyle/>
                    <a:p>
                      <a:pPr algn="l" rtl="0" fontAlgn="ctr"/>
                      <a:r>
                        <a:rPr lang="en-US" sz="1200" b="0" i="0" u="none" strike="noStrike">
                          <a:solidFill>
                            <a:srgbClr val="000000"/>
                          </a:solidFill>
                          <a:effectLst/>
                          <a:latin typeface="Calibri" panose="020F0502020204030204" pitchFamily="34" charset="0"/>
                        </a:rPr>
                        <a:t>Lasso Regression</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0.87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0.86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872"/>
                  </a:ext>
                </a:extLst>
              </a:tr>
            </a:tbl>
          </a:graphicData>
        </a:graphic>
      </p:graphicFrame>
      <p:sp>
        <p:nvSpPr>
          <p:cNvPr id="13" name="TextBox 12">
            <a:extLst>
              <a:ext uri="{FF2B5EF4-FFF2-40B4-BE49-F238E27FC236}">
                <a16:creationId xmlns:a16="http://schemas.microsoft.com/office/drawing/2014/main" id="{4232274B-F6DF-3DD2-90B1-DFA191AAE9F9}"/>
              </a:ext>
            </a:extLst>
          </p:cNvPr>
          <p:cNvSpPr txBox="1"/>
          <p:nvPr/>
        </p:nvSpPr>
        <p:spPr>
          <a:xfrm>
            <a:off x="1480227" y="1436808"/>
            <a:ext cx="2049565" cy="276999"/>
          </a:xfrm>
          <a:prstGeom prst="rect">
            <a:avLst/>
          </a:prstGeom>
          <a:noFill/>
        </p:spPr>
        <p:txBody>
          <a:bodyPr wrap="square">
            <a:spAutoFit/>
          </a:bodyPr>
          <a:lstStyle/>
          <a:p>
            <a:pPr algn="ctr"/>
            <a:r>
              <a:rPr lang="en-US" sz="1200" u="sng">
                <a:solidFill>
                  <a:schemeClr val="tx1">
                    <a:lumMod val="65000"/>
                    <a:lumOff val="35000"/>
                  </a:schemeClr>
                </a:solidFill>
              </a:rPr>
              <a:t>Model Input &amp; Outputs</a:t>
            </a:r>
          </a:p>
        </p:txBody>
      </p:sp>
      <p:sp>
        <p:nvSpPr>
          <p:cNvPr id="14" name="Isosceles Triangle 13">
            <a:extLst>
              <a:ext uri="{FF2B5EF4-FFF2-40B4-BE49-F238E27FC236}">
                <a16:creationId xmlns:a16="http://schemas.microsoft.com/office/drawing/2014/main" id="{3677BA13-2951-D8AA-B7D6-F7D1D02220C6}"/>
              </a:ext>
            </a:extLst>
          </p:cNvPr>
          <p:cNvSpPr/>
          <p:nvPr/>
        </p:nvSpPr>
        <p:spPr>
          <a:xfrm rot="10800000">
            <a:off x="2389185" y="3199183"/>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6655662-912E-A758-428D-4FD1EDD7F59D}"/>
              </a:ext>
            </a:extLst>
          </p:cNvPr>
          <p:cNvSpPr txBox="1"/>
          <p:nvPr/>
        </p:nvSpPr>
        <p:spPr>
          <a:xfrm>
            <a:off x="2628848" y="2617790"/>
            <a:ext cx="1289135" cy="246221"/>
          </a:xfrm>
          <a:prstGeom prst="rect">
            <a:avLst/>
          </a:prstGeom>
          <a:noFill/>
        </p:spPr>
        <p:txBody>
          <a:bodyPr wrap="none" rtlCol="0">
            <a:spAutoFit/>
          </a:bodyPr>
          <a:lstStyle/>
          <a:p>
            <a:r>
              <a:rPr lang="en-US" sz="1000">
                <a:solidFill>
                  <a:schemeClr val="tx1">
                    <a:lumMod val="65000"/>
                    <a:lumOff val="35000"/>
                  </a:schemeClr>
                </a:solidFill>
              </a:rPr>
              <a:t>80:20 Train-Test Split</a:t>
            </a:r>
          </a:p>
        </p:txBody>
      </p:sp>
      <p:cxnSp>
        <p:nvCxnSpPr>
          <p:cNvPr id="31" name="Straight Connector 30">
            <a:extLst>
              <a:ext uri="{FF2B5EF4-FFF2-40B4-BE49-F238E27FC236}">
                <a16:creationId xmlns:a16="http://schemas.microsoft.com/office/drawing/2014/main" id="{8BA40E30-71C9-15AC-47A6-9B7323961440}"/>
              </a:ext>
            </a:extLst>
          </p:cNvPr>
          <p:cNvCxnSpPr>
            <a:cxnSpLocks/>
            <a:stCxn id="14" idx="3"/>
            <a:endCxn id="8" idx="2"/>
          </p:cNvCxnSpPr>
          <p:nvPr/>
        </p:nvCxnSpPr>
        <p:spPr>
          <a:xfrm flipH="1" flipV="1">
            <a:off x="2572062" y="2268698"/>
            <a:ext cx="3" cy="930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23D297-99D6-47C5-DA24-222453729370}"/>
              </a:ext>
            </a:extLst>
          </p:cNvPr>
          <p:cNvSpPr txBox="1"/>
          <p:nvPr/>
        </p:nvSpPr>
        <p:spPr>
          <a:xfrm>
            <a:off x="487271" y="2395649"/>
            <a:ext cx="2026872" cy="707886"/>
          </a:xfrm>
          <a:prstGeom prst="rect">
            <a:avLst/>
          </a:prstGeom>
          <a:noFill/>
        </p:spPr>
        <p:txBody>
          <a:bodyPr wrap="square" rtlCol="0">
            <a:spAutoFit/>
          </a:bodyPr>
          <a:lstStyle/>
          <a:p>
            <a:r>
              <a:rPr lang="en-US" sz="1000">
                <a:solidFill>
                  <a:schemeClr val="tx1">
                    <a:lumMod val="65000"/>
                    <a:lumOff val="35000"/>
                  </a:schemeClr>
                </a:solidFill>
              </a:rPr>
              <a:t>We used pipelines with spot-checking to evaluate models and tune hyperparameters using </a:t>
            </a:r>
            <a:r>
              <a:rPr lang="en-US" sz="1000" err="1">
                <a:solidFill>
                  <a:schemeClr val="tx1">
                    <a:lumMod val="65000"/>
                    <a:lumOff val="35000"/>
                  </a:schemeClr>
                </a:solidFill>
              </a:rPr>
              <a:t>neg_mean_abs_err</a:t>
            </a:r>
            <a:r>
              <a:rPr lang="en-US" sz="1000">
                <a:solidFill>
                  <a:schemeClr val="tx1">
                    <a:lumMod val="65000"/>
                    <a:lumOff val="35000"/>
                  </a:schemeClr>
                </a:solidFill>
              </a:rPr>
              <a:t> as a metric</a:t>
            </a:r>
          </a:p>
        </p:txBody>
      </p:sp>
      <p:pic>
        <p:nvPicPr>
          <p:cNvPr id="15" name="Picture 14">
            <a:extLst>
              <a:ext uri="{FF2B5EF4-FFF2-40B4-BE49-F238E27FC236}">
                <a16:creationId xmlns:a16="http://schemas.microsoft.com/office/drawing/2014/main" id="{9E5DF37C-D354-7681-E6F9-A9B02CDF86E6}"/>
              </a:ext>
            </a:extLst>
          </p:cNvPr>
          <p:cNvPicPr>
            <a:picLocks noChangeAspect="1"/>
          </p:cNvPicPr>
          <p:nvPr/>
        </p:nvPicPr>
        <p:blipFill>
          <a:blip r:embed="rId3"/>
          <a:stretch>
            <a:fillRect/>
          </a:stretch>
        </p:blipFill>
        <p:spPr>
          <a:xfrm>
            <a:off x="6394403" y="1904447"/>
            <a:ext cx="4088203" cy="1919128"/>
          </a:xfrm>
          <a:prstGeom prst="rect">
            <a:avLst/>
          </a:prstGeom>
        </p:spPr>
      </p:pic>
      <p:sp>
        <p:nvSpPr>
          <p:cNvPr id="4" name="TextBox 3">
            <a:extLst>
              <a:ext uri="{FF2B5EF4-FFF2-40B4-BE49-F238E27FC236}">
                <a16:creationId xmlns:a16="http://schemas.microsoft.com/office/drawing/2014/main" id="{663CBD69-3F1D-F932-21DB-798E99C5EFA0}"/>
              </a:ext>
            </a:extLst>
          </p:cNvPr>
          <p:cNvSpPr txBox="1"/>
          <p:nvPr/>
        </p:nvSpPr>
        <p:spPr>
          <a:xfrm>
            <a:off x="7340907" y="1443059"/>
            <a:ext cx="2487999" cy="276999"/>
          </a:xfrm>
          <a:prstGeom prst="rect">
            <a:avLst/>
          </a:prstGeom>
          <a:noFill/>
        </p:spPr>
        <p:txBody>
          <a:bodyPr wrap="square">
            <a:spAutoFit/>
          </a:bodyPr>
          <a:lstStyle/>
          <a:p>
            <a:pPr algn="ctr"/>
            <a:r>
              <a:rPr lang="en-US" sz="1200" u="sng">
                <a:solidFill>
                  <a:schemeClr val="tx1">
                    <a:lumMod val="65000"/>
                    <a:lumOff val="35000"/>
                  </a:schemeClr>
                </a:solidFill>
              </a:rPr>
              <a:t>SHAP Importance</a:t>
            </a:r>
          </a:p>
        </p:txBody>
      </p:sp>
    </p:spTree>
    <p:extLst>
      <p:ext uri="{BB962C8B-B14F-4D97-AF65-F5344CB8AC3E}">
        <p14:creationId xmlns:p14="http://schemas.microsoft.com/office/powerpoint/2010/main" val="16943956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3FC41-7207-AAAB-DB0D-E13301BAA5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9E4AB-EE7A-A954-3D31-5A00D2D5DB48}"/>
              </a:ext>
            </a:extLst>
          </p:cNvPr>
          <p:cNvSpPr>
            <a:spLocks noGrp="1"/>
          </p:cNvSpPr>
          <p:nvPr>
            <p:ph type="title"/>
          </p:nvPr>
        </p:nvSpPr>
        <p:spPr>
          <a:xfrm>
            <a:off x="362309" y="165067"/>
            <a:ext cx="11478709" cy="712735"/>
          </a:xfrm>
        </p:spPr>
        <p:txBody>
          <a:bodyPr>
            <a:normAutofit/>
          </a:bodyPr>
          <a:lstStyle/>
          <a:p>
            <a:r>
              <a:rPr lang="en-US" sz="2000" b="1">
                <a:solidFill>
                  <a:srgbClr val="2F5597"/>
                </a:solidFill>
                <a:latin typeface="Arial Black" panose="020B0A04020102020204" pitchFamily="34" charset="0"/>
              </a:rPr>
              <a:t>Expansion @ hold phase: Model performs exceptionally well with a high R² score for 20.5g AXL Bottle.</a:t>
            </a:r>
          </a:p>
        </p:txBody>
      </p:sp>
      <p:sp>
        <p:nvSpPr>
          <p:cNvPr id="34" name="Slide Number Placeholder 3">
            <a:extLst>
              <a:ext uri="{FF2B5EF4-FFF2-40B4-BE49-F238E27FC236}">
                <a16:creationId xmlns:a16="http://schemas.microsoft.com/office/drawing/2014/main" id="{12BD7EFA-3377-CE72-F349-35F2DBC5E62E}"/>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43</a:t>
            </a:fld>
            <a:endParaRPr lang="uk-UA" sz="1100">
              <a:latin typeface="Arial" panose="020B0604020202020204"/>
            </a:endParaRPr>
          </a:p>
        </p:txBody>
      </p:sp>
      <p:sp>
        <p:nvSpPr>
          <p:cNvPr id="6" name="Rectangle 5">
            <a:extLst>
              <a:ext uri="{FF2B5EF4-FFF2-40B4-BE49-F238E27FC236}">
                <a16:creationId xmlns:a16="http://schemas.microsoft.com/office/drawing/2014/main" id="{4B49A371-A240-C348-5F77-C9BC1D2EC049}"/>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Initially, models like </a:t>
            </a:r>
            <a:r>
              <a:rPr lang="en-US" sz="1200" b="1" err="1">
                <a:solidFill>
                  <a:schemeClr val="accent1">
                    <a:lumMod val="75000"/>
                  </a:schemeClr>
                </a:solidFill>
              </a:rPr>
              <a:t>CatBoost</a:t>
            </a:r>
            <a:r>
              <a:rPr lang="en-US" sz="1200" b="1">
                <a:solidFill>
                  <a:schemeClr val="accent1">
                    <a:lumMod val="75000"/>
                  </a:schemeClr>
                </a:solidFill>
              </a:rPr>
              <a:t> </a:t>
            </a:r>
            <a:r>
              <a:rPr lang="en-US" sz="1200">
                <a:solidFill>
                  <a:schemeClr val="accent1">
                    <a:lumMod val="75000"/>
                  </a:schemeClr>
                </a:solidFill>
              </a:rPr>
              <a:t>achieved the highest accuracy (R² Test ~0.96) using raw features. However, adding interaction terms significantly boosted accuracy, allowing a </a:t>
            </a:r>
            <a:r>
              <a:rPr lang="en-US" sz="1200" b="1">
                <a:solidFill>
                  <a:schemeClr val="accent1">
                    <a:lumMod val="75000"/>
                  </a:schemeClr>
                </a:solidFill>
              </a:rPr>
              <a:t>Lasso Regression</a:t>
            </a:r>
            <a:r>
              <a:rPr lang="en-US" sz="1200">
                <a:solidFill>
                  <a:schemeClr val="accent1">
                    <a:lumMod val="75000"/>
                  </a:schemeClr>
                </a:solidFill>
              </a:rPr>
              <a:t> model with feature engineering to achieve a balanced </a:t>
            </a:r>
            <a:r>
              <a:rPr lang="en-US" sz="1200" b="1">
                <a:solidFill>
                  <a:schemeClr val="accent1">
                    <a:lumMod val="75000"/>
                  </a:schemeClr>
                </a:solidFill>
              </a:rPr>
              <a:t>Train and Test R² of 0.98</a:t>
            </a:r>
            <a:r>
              <a:rPr lang="en-US" sz="1200">
                <a:solidFill>
                  <a:schemeClr val="accent1">
                    <a:lumMod val="75000"/>
                  </a:schemeClr>
                </a:solidFill>
              </a:rPr>
              <a:t>, offering both high accuracy and interpretability.</a:t>
            </a:r>
          </a:p>
        </p:txBody>
      </p:sp>
      <p:sp>
        <p:nvSpPr>
          <p:cNvPr id="3" name="Rectangle: Rounded Corners 19">
            <a:extLst>
              <a:ext uri="{FF2B5EF4-FFF2-40B4-BE49-F238E27FC236}">
                <a16:creationId xmlns:a16="http://schemas.microsoft.com/office/drawing/2014/main" id="{56D70848-1FAA-3FEA-BE1B-FBE2DBD155B5}"/>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2</a:t>
            </a:r>
            <a:r>
              <a:rPr lang="en-US" sz="900" b="1">
                <a:solidFill>
                  <a:schemeClr val="bg1"/>
                </a:solidFill>
              </a:rPr>
              <a:t>0</a:t>
            </a:r>
            <a:r>
              <a:rPr lang="en-US" sz="900" b="1" i="0" u="none" strike="noStrike">
                <a:solidFill>
                  <a:schemeClr val="bg1"/>
                </a:solidFill>
                <a:effectLst/>
                <a:latin typeface="+mn-lt"/>
              </a:rPr>
              <a:t>.5g (</a:t>
            </a:r>
            <a:r>
              <a:rPr lang="en-US" sz="900" b="1">
                <a:solidFill>
                  <a:schemeClr val="bg1"/>
                </a:solidFill>
              </a:rPr>
              <a:t>AXL</a:t>
            </a:r>
            <a:r>
              <a:rPr lang="en-US" sz="900" b="1" i="0" u="none" strike="noStrike">
                <a:solidFill>
                  <a:schemeClr val="bg1"/>
                </a:solidFill>
                <a:effectLst/>
                <a:latin typeface="+mn-lt"/>
              </a:rPr>
              <a:t>) </a:t>
            </a:r>
          </a:p>
        </p:txBody>
      </p:sp>
      <p:sp>
        <p:nvSpPr>
          <p:cNvPr id="38" name="Footer Placeholder 2">
            <a:extLst>
              <a:ext uri="{FF2B5EF4-FFF2-40B4-BE49-F238E27FC236}">
                <a16:creationId xmlns:a16="http://schemas.microsoft.com/office/drawing/2014/main" id="{4436B0A3-5C87-A02B-259E-59B999156332}"/>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 </a:t>
            </a:r>
            <a:endParaRPr lang="en-US" sz="900">
              <a:cs typeface="Arial" pitchFamily="34" charset="0"/>
            </a:endParaRPr>
          </a:p>
        </p:txBody>
      </p:sp>
      <p:sp>
        <p:nvSpPr>
          <p:cNvPr id="5" name="Content Placeholder 4">
            <a:extLst>
              <a:ext uri="{FF2B5EF4-FFF2-40B4-BE49-F238E27FC236}">
                <a16:creationId xmlns:a16="http://schemas.microsoft.com/office/drawing/2014/main" id="{5D6A46D6-AE7B-F4E4-380E-1991D4B5199F}"/>
              </a:ext>
            </a:extLst>
          </p:cNvPr>
          <p:cNvSpPr>
            <a:spLocks noGrp="1"/>
          </p:cNvSpPr>
          <p:nvPr>
            <p:ph idx="1"/>
          </p:nvPr>
        </p:nvSpPr>
        <p:spPr>
          <a:xfrm flipH="1" flipV="1">
            <a:off x="11353800" y="6176962"/>
            <a:ext cx="1712976" cy="1229677"/>
          </a:xfrm>
        </p:spPr>
        <p:txBody>
          <a:bodyPr/>
          <a:lstStyle/>
          <a:p>
            <a:endParaRPr lang="en-US"/>
          </a:p>
          <a:p>
            <a:endParaRPr lang="en-US"/>
          </a:p>
        </p:txBody>
      </p:sp>
      <p:graphicFrame>
        <p:nvGraphicFramePr>
          <p:cNvPr id="7" name="Table 6">
            <a:extLst>
              <a:ext uri="{FF2B5EF4-FFF2-40B4-BE49-F238E27FC236}">
                <a16:creationId xmlns:a16="http://schemas.microsoft.com/office/drawing/2014/main" id="{755E7986-10D2-C551-A749-6895F0EFA041}"/>
              </a:ext>
            </a:extLst>
          </p:cNvPr>
          <p:cNvGraphicFramePr>
            <a:graphicFrameLocks noGrp="1"/>
          </p:cNvGraphicFramePr>
          <p:nvPr/>
        </p:nvGraphicFramePr>
        <p:xfrm>
          <a:off x="487271" y="3672572"/>
          <a:ext cx="4169579" cy="1437700"/>
        </p:xfrm>
        <a:graphic>
          <a:graphicData uri="http://schemas.openxmlformats.org/drawingml/2006/table">
            <a:tbl>
              <a:tblPr firstRow="1" bandRow="1"/>
              <a:tblGrid>
                <a:gridCol w="1487827">
                  <a:extLst>
                    <a:ext uri="{9D8B030D-6E8A-4147-A177-3AD203B41FA5}">
                      <a16:colId xmlns:a16="http://schemas.microsoft.com/office/drawing/2014/main" val="906174143"/>
                    </a:ext>
                  </a:extLst>
                </a:gridCol>
                <a:gridCol w="1340876">
                  <a:extLst>
                    <a:ext uri="{9D8B030D-6E8A-4147-A177-3AD203B41FA5}">
                      <a16:colId xmlns:a16="http://schemas.microsoft.com/office/drawing/2014/main" val="1956164055"/>
                    </a:ext>
                  </a:extLst>
                </a:gridCol>
                <a:gridCol w="1340876">
                  <a:extLst>
                    <a:ext uri="{9D8B030D-6E8A-4147-A177-3AD203B41FA5}">
                      <a16:colId xmlns:a16="http://schemas.microsoft.com/office/drawing/2014/main" val="2521395758"/>
                    </a:ext>
                  </a:extLst>
                </a:gridCol>
              </a:tblGrid>
              <a:tr h="292865">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extLst>
                  <a:ext uri="{0D108BD9-81ED-4DB2-BD59-A6C34878D82A}">
                    <a16:rowId xmlns:a16="http://schemas.microsoft.com/office/drawing/2014/main" val="3448395652"/>
                  </a:ext>
                </a:extLst>
              </a:tr>
              <a:tr h="283990">
                <a:tc>
                  <a:txBody>
                    <a:bodyPr/>
                    <a:lstStyle/>
                    <a:p>
                      <a:pPr algn="l" rtl="0" fontAlgn="ctr"/>
                      <a:r>
                        <a:rPr lang="en-US" sz="1200" b="0" i="0" u="none" strike="noStrike">
                          <a:solidFill>
                            <a:srgbClr val="000000"/>
                          </a:solidFill>
                          <a:effectLst/>
                          <a:latin typeface="Calibri" panose="020F0502020204030204" pitchFamily="34" charset="0"/>
                        </a:rPr>
                        <a:t>Linear Regression</a:t>
                      </a:r>
                    </a:p>
                  </a:txBody>
                  <a:tcPr marL="76200" marR="6350" marT="6350" marB="0" anchor="ctr">
                    <a:lnL w="38100" cap="flat" cmpd="sng" algn="ctr">
                      <a:solidFill>
                        <a:srgbClr val="FFC000"/>
                      </a:solidFill>
                      <a:prstDash val="dash"/>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Aptos Narrow" panose="020B0004020202020204" pitchFamily="34" charset="0"/>
                        </a:rPr>
                        <a:t>0.95</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Aptos Narrow" panose="020B0004020202020204" pitchFamily="34" charset="0"/>
                        </a:rPr>
                        <a:t>0.93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rgbClr val="FFC000"/>
                      </a:solidFill>
                      <a:prstDash val="dash"/>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extLst>
                  <a:ext uri="{0D108BD9-81ED-4DB2-BD59-A6C34878D82A}">
                    <a16:rowId xmlns:a16="http://schemas.microsoft.com/office/drawing/2014/main" val="1782426074"/>
                  </a:ext>
                </a:extLst>
              </a:tr>
              <a:tr h="283990">
                <a:tc>
                  <a:txBody>
                    <a:bodyPr/>
                    <a:lstStyle/>
                    <a:p>
                      <a:pPr algn="l" rtl="0" fontAlgn="ctr"/>
                      <a:r>
                        <a:rPr lang="en-US" sz="1200" b="0" i="0" u="none" strike="noStrike">
                          <a:solidFill>
                            <a:srgbClr val="000000"/>
                          </a:solidFill>
                          <a:effectLst/>
                          <a:latin typeface="Calibri" panose="020F0502020204030204" pitchFamily="34" charset="0"/>
                        </a:rPr>
                        <a:t>Gradient Boosting</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IN" sz="1100" b="0" i="0" u="none" strike="noStrike">
                          <a:solidFill>
                            <a:srgbClr val="000000"/>
                          </a:solidFill>
                          <a:effectLst/>
                          <a:latin typeface="Calibri" panose="020F0502020204030204" pitchFamily="34" charset="0"/>
                        </a:rPr>
                        <a:t>1.00</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6098080"/>
                  </a:ext>
                </a:extLst>
              </a:tr>
              <a:tr h="283990">
                <a:tc>
                  <a:txBody>
                    <a:bodyPr/>
                    <a:lstStyle/>
                    <a:p>
                      <a:pPr algn="l" rtl="0" fontAlgn="ctr"/>
                      <a:r>
                        <a:rPr lang="en-US" sz="1200" b="0" i="0" u="none" strike="noStrike" err="1">
                          <a:solidFill>
                            <a:srgbClr val="000000"/>
                          </a:solidFill>
                          <a:effectLst/>
                          <a:latin typeface="Calibri" panose="020F0502020204030204" pitchFamily="34" charset="0"/>
                        </a:rPr>
                        <a:t>LightGBM</a:t>
                      </a:r>
                      <a:endParaRPr lang="en-US" sz="1200" b="0" i="0" u="none" strike="noStrike">
                        <a:solidFill>
                          <a:srgbClr val="000000"/>
                        </a:solidFill>
                        <a:effectLst/>
                        <a:latin typeface="Calibri" panose="020F0502020204030204" pitchFamily="34" charset="0"/>
                      </a:endParaRP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0.94</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1640579"/>
                  </a:ext>
                </a:extLst>
              </a:tr>
              <a:tr h="292865">
                <a:tc>
                  <a:txBody>
                    <a:bodyPr/>
                    <a:lstStyle/>
                    <a:p>
                      <a:pPr algn="l" rtl="0" fontAlgn="ctr"/>
                      <a:r>
                        <a:rPr lang="en-US" sz="1200" b="0" i="0" u="none" strike="noStrike" err="1">
                          <a:solidFill>
                            <a:srgbClr val="000000"/>
                          </a:solidFill>
                          <a:effectLst/>
                          <a:latin typeface="Calibri" panose="020F0502020204030204" pitchFamily="34" charset="0"/>
                        </a:rPr>
                        <a:t>CatBoost</a:t>
                      </a:r>
                      <a:endParaRPr lang="en-US" sz="1200" b="0" i="0" u="none" strike="noStrike">
                        <a:solidFill>
                          <a:srgbClr val="000000"/>
                        </a:solidFill>
                        <a:effectLst/>
                        <a:latin typeface="Calibri" panose="020F0502020204030204" pitchFamily="34" charset="0"/>
                      </a:endParaRP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1.00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7545059"/>
                  </a:ext>
                </a:extLst>
              </a:tr>
            </a:tbl>
          </a:graphicData>
        </a:graphic>
      </p:graphicFrame>
      <p:graphicFrame>
        <p:nvGraphicFramePr>
          <p:cNvPr id="8" name="Table 7">
            <a:extLst>
              <a:ext uri="{FF2B5EF4-FFF2-40B4-BE49-F238E27FC236}">
                <a16:creationId xmlns:a16="http://schemas.microsoft.com/office/drawing/2014/main" id="{576608B6-8936-0B6B-E82E-20B3E7DF57C0}"/>
              </a:ext>
            </a:extLst>
          </p:cNvPr>
          <p:cNvGraphicFramePr>
            <a:graphicFrameLocks noGrp="1"/>
          </p:cNvGraphicFramePr>
          <p:nvPr/>
        </p:nvGraphicFramePr>
        <p:xfrm>
          <a:off x="487273" y="1720058"/>
          <a:ext cx="4169579" cy="548640"/>
        </p:xfrm>
        <a:graphic>
          <a:graphicData uri="http://schemas.openxmlformats.org/drawingml/2006/table">
            <a:tbl>
              <a:tblPr firstRow="1" bandRow="1">
                <a:tableStyleId>{5C22544A-7EE6-4342-B048-85BDC9FD1C3A}</a:tableStyleId>
              </a:tblPr>
              <a:tblGrid>
                <a:gridCol w="975763">
                  <a:extLst>
                    <a:ext uri="{9D8B030D-6E8A-4147-A177-3AD203B41FA5}">
                      <a16:colId xmlns:a16="http://schemas.microsoft.com/office/drawing/2014/main" val="765089991"/>
                    </a:ext>
                  </a:extLst>
                </a:gridCol>
                <a:gridCol w="3193816">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sth1, sth2, sth3…….. sth15 </a:t>
                      </a:r>
                      <a:r>
                        <a:rPr lang="en-US" sz="1100" b="0">
                          <a:solidFill>
                            <a:schemeClr val="accent1">
                              <a:lumMod val="50000"/>
                            </a:schemeClr>
                          </a:solidFill>
                        </a:rPr>
                        <a:t>(Section Thicknesses)</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r>
                        <a:rPr lang="en-US" sz="1100" b="1">
                          <a:solidFill>
                            <a:schemeClr val="accent1">
                              <a:lumMod val="50000"/>
                            </a:schemeClr>
                          </a:solidFill>
                        </a:rPr>
                        <a:t>Empty Top Load</a:t>
                      </a:r>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9" name="TextBox 8">
            <a:extLst>
              <a:ext uri="{FF2B5EF4-FFF2-40B4-BE49-F238E27FC236}">
                <a16:creationId xmlns:a16="http://schemas.microsoft.com/office/drawing/2014/main" id="{583E0D28-0ADE-F859-C3EA-5E02A587177E}"/>
              </a:ext>
            </a:extLst>
          </p:cNvPr>
          <p:cNvSpPr txBox="1"/>
          <p:nvPr/>
        </p:nvSpPr>
        <p:spPr>
          <a:xfrm>
            <a:off x="1016304" y="3368382"/>
            <a:ext cx="2977410" cy="276999"/>
          </a:xfrm>
          <a:prstGeom prst="rect">
            <a:avLst/>
          </a:prstGeom>
          <a:noFill/>
        </p:spPr>
        <p:txBody>
          <a:bodyPr wrap="square">
            <a:spAutoFit/>
          </a:bodyPr>
          <a:lstStyle/>
          <a:p>
            <a:pPr algn="ctr"/>
            <a:r>
              <a:rPr lang="en-US" sz="1200" u="sng">
                <a:solidFill>
                  <a:schemeClr val="tx1">
                    <a:lumMod val="65000"/>
                    <a:lumOff val="35000"/>
                  </a:schemeClr>
                </a:solidFill>
              </a:rPr>
              <a:t>Step 1: Model Results with Base Variables</a:t>
            </a:r>
          </a:p>
        </p:txBody>
      </p:sp>
      <p:sp>
        <p:nvSpPr>
          <p:cNvPr id="10" name="Isosceles Triangle 9">
            <a:extLst>
              <a:ext uri="{FF2B5EF4-FFF2-40B4-BE49-F238E27FC236}">
                <a16:creationId xmlns:a16="http://schemas.microsoft.com/office/drawing/2014/main" id="{E9591DF6-3BB4-26C1-FABA-1F17E0C392D6}"/>
              </a:ext>
            </a:extLst>
          </p:cNvPr>
          <p:cNvSpPr/>
          <p:nvPr/>
        </p:nvSpPr>
        <p:spPr>
          <a:xfrm rot="10800000">
            <a:off x="2389185" y="5312477"/>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0141570-4113-FE2F-9778-632F808011EC}"/>
              </a:ext>
            </a:extLst>
          </p:cNvPr>
          <p:cNvSpPr txBox="1"/>
          <p:nvPr/>
        </p:nvSpPr>
        <p:spPr>
          <a:xfrm>
            <a:off x="487276" y="5534396"/>
            <a:ext cx="4169579" cy="276999"/>
          </a:xfrm>
          <a:prstGeom prst="rect">
            <a:avLst/>
          </a:prstGeom>
          <a:noFill/>
        </p:spPr>
        <p:txBody>
          <a:bodyPr wrap="square">
            <a:spAutoFit/>
          </a:bodyPr>
          <a:lstStyle/>
          <a:p>
            <a:pPr algn="ctr"/>
            <a:r>
              <a:rPr lang="en-US" sz="1200" u="sng">
                <a:solidFill>
                  <a:schemeClr val="tx1">
                    <a:lumMod val="65000"/>
                    <a:lumOff val="35000"/>
                  </a:schemeClr>
                </a:solidFill>
              </a:rPr>
              <a:t>Step 2: Modeling with Interaction Terms &amp; Parameter Tuning </a:t>
            </a:r>
          </a:p>
        </p:txBody>
      </p:sp>
      <p:graphicFrame>
        <p:nvGraphicFramePr>
          <p:cNvPr id="12" name="Table 11">
            <a:extLst>
              <a:ext uri="{FF2B5EF4-FFF2-40B4-BE49-F238E27FC236}">
                <a16:creationId xmlns:a16="http://schemas.microsoft.com/office/drawing/2014/main" id="{0FBBC794-D4C6-C2EF-70DB-0322B5469065}"/>
              </a:ext>
            </a:extLst>
          </p:cNvPr>
          <p:cNvGraphicFramePr>
            <a:graphicFrameLocks noGrp="1"/>
          </p:cNvGraphicFramePr>
          <p:nvPr/>
        </p:nvGraphicFramePr>
        <p:xfrm>
          <a:off x="487274" y="5865777"/>
          <a:ext cx="4169579" cy="599320"/>
        </p:xfrm>
        <a:graphic>
          <a:graphicData uri="http://schemas.openxmlformats.org/drawingml/2006/table">
            <a:tbl>
              <a:tblPr firstRow="1" bandRow="1"/>
              <a:tblGrid>
                <a:gridCol w="1487827">
                  <a:extLst>
                    <a:ext uri="{9D8B030D-6E8A-4147-A177-3AD203B41FA5}">
                      <a16:colId xmlns:a16="http://schemas.microsoft.com/office/drawing/2014/main" val="3156095686"/>
                    </a:ext>
                  </a:extLst>
                </a:gridCol>
                <a:gridCol w="1340876">
                  <a:extLst>
                    <a:ext uri="{9D8B030D-6E8A-4147-A177-3AD203B41FA5}">
                      <a16:colId xmlns:a16="http://schemas.microsoft.com/office/drawing/2014/main" val="319136126"/>
                    </a:ext>
                  </a:extLst>
                </a:gridCol>
                <a:gridCol w="1340876">
                  <a:extLst>
                    <a:ext uri="{9D8B030D-6E8A-4147-A177-3AD203B41FA5}">
                      <a16:colId xmlns:a16="http://schemas.microsoft.com/office/drawing/2014/main" val="2281800822"/>
                    </a:ext>
                  </a:extLst>
                </a:gridCol>
              </a:tblGrid>
              <a:tr h="304270">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78090617"/>
                  </a:ext>
                </a:extLst>
              </a:tr>
              <a:tr h="295050">
                <a:tc>
                  <a:txBody>
                    <a:bodyPr/>
                    <a:lstStyle/>
                    <a:p>
                      <a:pPr algn="l" rtl="0" fontAlgn="ctr"/>
                      <a:r>
                        <a:rPr lang="en-US" sz="1200" b="0" i="0" u="none" strike="noStrike">
                          <a:solidFill>
                            <a:srgbClr val="000000"/>
                          </a:solidFill>
                          <a:effectLst/>
                          <a:latin typeface="Calibri" panose="020F0502020204030204" pitchFamily="34" charset="0"/>
                        </a:rPr>
                        <a:t>Lasso Regression</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872"/>
                  </a:ext>
                </a:extLst>
              </a:tr>
            </a:tbl>
          </a:graphicData>
        </a:graphic>
      </p:graphicFrame>
      <p:sp>
        <p:nvSpPr>
          <p:cNvPr id="13" name="TextBox 12">
            <a:extLst>
              <a:ext uri="{FF2B5EF4-FFF2-40B4-BE49-F238E27FC236}">
                <a16:creationId xmlns:a16="http://schemas.microsoft.com/office/drawing/2014/main" id="{7DD5F76B-E5E0-EFF0-F192-3C93A83F0CC2}"/>
              </a:ext>
            </a:extLst>
          </p:cNvPr>
          <p:cNvSpPr txBox="1"/>
          <p:nvPr/>
        </p:nvSpPr>
        <p:spPr>
          <a:xfrm>
            <a:off x="1480227" y="1436808"/>
            <a:ext cx="2049565" cy="276999"/>
          </a:xfrm>
          <a:prstGeom prst="rect">
            <a:avLst/>
          </a:prstGeom>
          <a:noFill/>
        </p:spPr>
        <p:txBody>
          <a:bodyPr wrap="square">
            <a:spAutoFit/>
          </a:bodyPr>
          <a:lstStyle/>
          <a:p>
            <a:pPr algn="ctr"/>
            <a:r>
              <a:rPr lang="en-US" sz="1200" u="sng">
                <a:solidFill>
                  <a:schemeClr val="tx1">
                    <a:lumMod val="65000"/>
                    <a:lumOff val="35000"/>
                  </a:schemeClr>
                </a:solidFill>
              </a:rPr>
              <a:t>Model Input &amp; Outputs</a:t>
            </a:r>
          </a:p>
        </p:txBody>
      </p:sp>
      <p:sp>
        <p:nvSpPr>
          <p:cNvPr id="14" name="Isosceles Triangle 13">
            <a:extLst>
              <a:ext uri="{FF2B5EF4-FFF2-40B4-BE49-F238E27FC236}">
                <a16:creationId xmlns:a16="http://schemas.microsoft.com/office/drawing/2014/main" id="{4E172A54-2AB2-11E5-4A6D-44A8C3987C64}"/>
              </a:ext>
            </a:extLst>
          </p:cNvPr>
          <p:cNvSpPr/>
          <p:nvPr/>
        </p:nvSpPr>
        <p:spPr>
          <a:xfrm rot="10800000">
            <a:off x="2389185" y="3199183"/>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DE5D6F0A-5CC2-47AC-B7FE-24C2759966AC}"/>
              </a:ext>
            </a:extLst>
          </p:cNvPr>
          <p:cNvSpPr txBox="1"/>
          <p:nvPr/>
        </p:nvSpPr>
        <p:spPr>
          <a:xfrm>
            <a:off x="2628848" y="2617790"/>
            <a:ext cx="1289135" cy="246221"/>
          </a:xfrm>
          <a:prstGeom prst="rect">
            <a:avLst/>
          </a:prstGeom>
          <a:noFill/>
        </p:spPr>
        <p:txBody>
          <a:bodyPr wrap="none" rtlCol="0">
            <a:spAutoFit/>
          </a:bodyPr>
          <a:lstStyle/>
          <a:p>
            <a:r>
              <a:rPr lang="en-US" sz="1000">
                <a:solidFill>
                  <a:schemeClr val="tx1">
                    <a:lumMod val="65000"/>
                    <a:lumOff val="35000"/>
                  </a:schemeClr>
                </a:solidFill>
              </a:rPr>
              <a:t>80:20 Train-Test Split</a:t>
            </a:r>
          </a:p>
        </p:txBody>
      </p:sp>
      <p:cxnSp>
        <p:nvCxnSpPr>
          <p:cNvPr id="31" name="Straight Connector 30">
            <a:extLst>
              <a:ext uri="{FF2B5EF4-FFF2-40B4-BE49-F238E27FC236}">
                <a16:creationId xmlns:a16="http://schemas.microsoft.com/office/drawing/2014/main" id="{061488C1-7FAE-FA65-84AB-4D98F70EB3FD}"/>
              </a:ext>
            </a:extLst>
          </p:cNvPr>
          <p:cNvCxnSpPr>
            <a:cxnSpLocks/>
            <a:stCxn id="14" idx="3"/>
            <a:endCxn id="8" idx="2"/>
          </p:cNvCxnSpPr>
          <p:nvPr/>
        </p:nvCxnSpPr>
        <p:spPr>
          <a:xfrm flipH="1" flipV="1">
            <a:off x="2572062" y="2268698"/>
            <a:ext cx="3" cy="93048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521EA89-9276-4378-B85F-A6A59D6A0091}"/>
              </a:ext>
            </a:extLst>
          </p:cNvPr>
          <p:cNvSpPr txBox="1"/>
          <p:nvPr/>
        </p:nvSpPr>
        <p:spPr>
          <a:xfrm>
            <a:off x="487271" y="2395649"/>
            <a:ext cx="2026872" cy="707886"/>
          </a:xfrm>
          <a:prstGeom prst="rect">
            <a:avLst/>
          </a:prstGeom>
          <a:noFill/>
        </p:spPr>
        <p:txBody>
          <a:bodyPr wrap="square" rtlCol="0">
            <a:spAutoFit/>
          </a:bodyPr>
          <a:lstStyle/>
          <a:p>
            <a:r>
              <a:rPr lang="en-US" sz="1000">
                <a:solidFill>
                  <a:schemeClr val="tx1">
                    <a:lumMod val="65000"/>
                    <a:lumOff val="35000"/>
                  </a:schemeClr>
                </a:solidFill>
              </a:rPr>
              <a:t>We used pipelines with spot-checking to evaluate models and tune hyperparameters using </a:t>
            </a:r>
            <a:r>
              <a:rPr lang="en-US" sz="1000" err="1">
                <a:solidFill>
                  <a:schemeClr val="tx1">
                    <a:lumMod val="65000"/>
                    <a:lumOff val="35000"/>
                  </a:schemeClr>
                </a:solidFill>
              </a:rPr>
              <a:t>neg_mean_abs_err</a:t>
            </a:r>
            <a:r>
              <a:rPr lang="en-US" sz="1000">
                <a:solidFill>
                  <a:schemeClr val="tx1">
                    <a:lumMod val="65000"/>
                    <a:lumOff val="35000"/>
                  </a:schemeClr>
                </a:solidFill>
              </a:rPr>
              <a:t> as a metric</a:t>
            </a:r>
          </a:p>
        </p:txBody>
      </p:sp>
      <p:pic>
        <p:nvPicPr>
          <p:cNvPr id="16" name="Picture 15">
            <a:extLst>
              <a:ext uri="{FF2B5EF4-FFF2-40B4-BE49-F238E27FC236}">
                <a16:creationId xmlns:a16="http://schemas.microsoft.com/office/drawing/2014/main" id="{F4419E31-8488-538C-5EA4-9EAD7D410AD9}"/>
              </a:ext>
            </a:extLst>
          </p:cNvPr>
          <p:cNvPicPr>
            <a:picLocks noChangeAspect="1"/>
          </p:cNvPicPr>
          <p:nvPr/>
        </p:nvPicPr>
        <p:blipFill>
          <a:blip r:embed="rId3"/>
          <a:stretch>
            <a:fillRect/>
          </a:stretch>
        </p:blipFill>
        <p:spPr>
          <a:xfrm>
            <a:off x="6937447" y="1852808"/>
            <a:ext cx="3862614" cy="2022405"/>
          </a:xfrm>
          <a:prstGeom prst="rect">
            <a:avLst/>
          </a:prstGeom>
        </p:spPr>
      </p:pic>
      <p:sp>
        <p:nvSpPr>
          <p:cNvPr id="4" name="TextBox 3">
            <a:extLst>
              <a:ext uri="{FF2B5EF4-FFF2-40B4-BE49-F238E27FC236}">
                <a16:creationId xmlns:a16="http://schemas.microsoft.com/office/drawing/2014/main" id="{047BB70B-A5F0-E51C-42B7-A082E1E1C30A}"/>
              </a:ext>
            </a:extLst>
          </p:cNvPr>
          <p:cNvSpPr txBox="1"/>
          <p:nvPr/>
        </p:nvSpPr>
        <p:spPr>
          <a:xfrm>
            <a:off x="7340907" y="1443059"/>
            <a:ext cx="2487999" cy="276999"/>
          </a:xfrm>
          <a:prstGeom prst="rect">
            <a:avLst/>
          </a:prstGeom>
          <a:noFill/>
        </p:spPr>
        <p:txBody>
          <a:bodyPr wrap="square">
            <a:spAutoFit/>
          </a:bodyPr>
          <a:lstStyle/>
          <a:p>
            <a:pPr algn="ctr"/>
            <a:r>
              <a:rPr lang="en-US" sz="1200" u="sng">
                <a:solidFill>
                  <a:schemeClr val="tx1">
                    <a:lumMod val="65000"/>
                    <a:lumOff val="35000"/>
                  </a:schemeClr>
                </a:solidFill>
              </a:rPr>
              <a:t>SHAP Importance</a:t>
            </a:r>
          </a:p>
        </p:txBody>
      </p:sp>
    </p:spTree>
    <p:extLst>
      <p:ext uri="{BB962C8B-B14F-4D97-AF65-F5344CB8AC3E}">
        <p14:creationId xmlns:p14="http://schemas.microsoft.com/office/powerpoint/2010/main" val="4101394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3511-249E-ABF3-8EA6-B3E97AC365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D0D41-4962-8687-D820-CBA18A423927}"/>
              </a:ext>
            </a:extLst>
          </p:cNvPr>
          <p:cNvSpPr>
            <a:spLocks noGrp="1"/>
          </p:cNvSpPr>
          <p:nvPr>
            <p:ph type="title"/>
          </p:nvPr>
        </p:nvSpPr>
        <p:spPr>
          <a:xfrm>
            <a:off x="362309" y="165067"/>
            <a:ext cx="11478709" cy="712735"/>
          </a:xfrm>
        </p:spPr>
        <p:txBody>
          <a:bodyPr>
            <a:normAutofit/>
          </a:bodyPr>
          <a:lstStyle/>
          <a:p>
            <a:r>
              <a:rPr lang="en-US" sz="2000" b="1">
                <a:solidFill>
                  <a:srgbClr val="2F5597"/>
                </a:solidFill>
                <a:latin typeface="Arial Black" panose="020B0A04020102020204" pitchFamily="34" charset="0"/>
              </a:rPr>
              <a:t>Expansion @ hold phase: Model performs well with a high R² score for 20.5g Ripple Bottle.</a:t>
            </a:r>
          </a:p>
        </p:txBody>
      </p:sp>
      <p:sp>
        <p:nvSpPr>
          <p:cNvPr id="34" name="Slide Number Placeholder 3">
            <a:extLst>
              <a:ext uri="{FF2B5EF4-FFF2-40B4-BE49-F238E27FC236}">
                <a16:creationId xmlns:a16="http://schemas.microsoft.com/office/drawing/2014/main" id="{0017F194-930A-F21A-F04B-50E5E7704118}"/>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44</a:t>
            </a:fld>
            <a:endParaRPr lang="uk-UA" sz="1100">
              <a:latin typeface="Arial" panose="020B0604020202020204"/>
            </a:endParaRPr>
          </a:p>
        </p:txBody>
      </p:sp>
      <p:sp>
        <p:nvSpPr>
          <p:cNvPr id="6" name="Rectangle 5">
            <a:extLst>
              <a:ext uri="{FF2B5EF4-FFF2-40B4-BE49-F238E27FC236}">
                <a16:creationId xmlns:a16="http://schemas.microsoft.com/office/drawing/2014/main" id="{8F65E37E-C73D-45AC-900F-1669684AD419}"/>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Initially, models like </a:t>
            </a:r>
            <a:r>
              <a:rPr lang="en-US" sz="1200" b="1">
                <a:solidFill>
                  <a:schemeClr val="accent1">
                    <a:lumMod val="75000"/>
                  </a:schemeClr>
                </a:solidFill>
              </a:rPr>
              <a:t>Gradient Boosting </a:t>
            </a:r>
            <a:r>
              <a:rPr lang="en-US" sz="1200">
                <a:solidFill>
                  <a:schemeClr val="accent1">
                    <a:lumMod val="75000"/>
                  </a:schemeClr>
                </a:solidFill>
              </a:rPr>
              <a:t>achieved the highest accuracy (R² Test ~0.92) using raw features. However, adding interaction terms significantly boosted accuracy, allowing a </a:t>
            </a:r>
            <a:r>
              <a:rPr lang="en-US" sz="1200" b="1">
                <a:solidFill>
                  <a:schemeClr val="accent1">
                    <a:lumMod val="75000"/>
                  </a:schemeClr>
                </a:solidFill>
              </a:rPr>
              <a:t>Lasso Regression</a:t>
            </a:r>
            <a:r>
              <a:rPr lang="en-US" sz="1200">
                <a:solidFill>
                  <a:schemeClr val="accent1">
                    <a:lumMod val="75000"/>
                  </a:schemeClr>
                </a:solidFill>
              </a:rPr>
              <a:t> model with feature engineering to achieve a balanced </a:t>
            </a:r>
            <a:r>
              <a:rPr lang="en-US" sz="1200" b="1">
                <a:solidFill>
                  <a:schemeClr val="accent1">
                    <a:lumMod val="75000"/>
                  </a:schemeClr>
                </a:solidFill>
              </a:rPr>
              <a:t>Train and Test R² of 0.98</a:t>
            </a:r>
            <a:r>
              <a:rPr lang="en-US" sz="1200">
                <a:solidFill>
                  <a:schemeClr val="accent1">
                    <a:lumMod val="75000"/>
                  </a:schemeClr>
                </a:solidFill>
              </a:rPr>
              <a:t>, offering both high accuracy and interpretability.</a:t>
            </a:r>
          </a:p>
        </p:txBody>
      </p:sp>
      <p:sp>
        <p:nvSpPr>
          <p:cNvPr id="3" name="Rectangle: Rounded Corners 19">
            <a:extLst>
              <a:ext uri="{FF2B5EF4-FFF2-40B4-BE49-F238E27FC236}">
                <a16:creationId xmlns:a16="http://schemas.microsoft.com/office/drawing/2014/main" id="{63081DCA-343A-0524-6BB5-3C3ED3763F8D}"/>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2</a:t>
            </a:r>
            <a:r>
              <a:rPr lang="en-US" sz="900" b="1">
                <a:solidFill>
                  <a:schemeClr val="bg1"/>
                </a:solidFill>
              </a:rPr>
              <a:t>0</a:t>
            </a:r>
            <a:r>
              <a:rPr lang="en-US" sz="900" b="1" i="0" u="none" strike="noStrike">
                <a:solidFill>
                  <a:schemeClr val="bg1"/>
                </a:solidFill>
                <a:effectLst/>
                <a:latin typeface="+mn-lt"/>
              </a:rPr>
              <a:t>.5g (Ripple) </a:t>
            </a:r>
          </a:p>
        </p:txBody>
      </p:sp>
      <p:sp>
        <p:nvSpPr>
          <p:cNvPr id="38" name="Footer Placeholder 2">
            <a:extLst>
              <a:ext uri="{FF2B5EF4-FFF2-40B4-BE49-F238E27FC236}">
                <a16:creationId xmlns:a16="http://schemas.microsoft.com/office/drawing/2014/main" id="{3A1CE8AF-4F11-55FA-552A-3E90712993D6}"/>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 </a:t>
            </a:r>
            <a:endParaRPr lang="en-US" sz="900">
              <a:cs typeface="Arial" pitchFamily="34" charset="0"/>
            </a:endParaRPr>
          </a:p>
        </p:txBody>
      </p:sp>
      <p:sp>
        <p:nvSpPr>
          <p:cNvPr id="5" name="Content Placeholder 4">
            <a:extLst>
              <a:ext uri="{FF2B5EF4-FFF2-40B4-BE49-F238E27FC236}">
                <a16:creationId xmlns:a16="http://schemas.microsoft.com/office/drawing/2014/main" id="{0B79E355-57B3-40E4-A3A6-A118C041E76E}"/>
              </a:ext>
            </a:extLst>
          </p:cNvPr>
          <p:cNvSpPr>
            <a:spLocks noGrp="1"/>
          </p:cNvSpPr>
          <p:nvPr>
            <p:ph idx="1"/>
          </p:nvPr>
        </p:nvSpPr>
        <p:spPr>
          <a:xfrm flipH="1" flipV="1">
            <a:off x="11353800" y="6176962"/>
            <a:ext cx="1712976" cy="1229677"/>
          </a:xfrm>
        </p:spPr>
        <p:txBody>
          <a:bodyPr/>
          <a:lstStyle/>
          <a:p>
            <a:endParaRPr lang="en-US"/>
          </a:p>
          <a:p>
            <a:endParaRPr lang="en-US"/>
          </a:p>
        </p:txBody>
      </p:sp>
      <p:graphicFrame>
        <p:nvGraphicFramePr>
          <p:cNvPr id="7" name="Table 6">
            <a:extLst>
              <a:ext uri="{FF2B5EF4-FFF2-40B4-BE49-F238E27FC236}">
                <a16:creationId xmlns:a16="http://schemas.microsoft.com/office/drawing/2014/main" id="{35BD315D-0741-2A19-4113-8F6130C88E63}"/>
              </a:ext>
            </a:extLst>
          </p:cNvPr>
          <p:cNvGraphicFramePr>
            <a:graphicFrameLocks noGrp="1"/>
          </p:cNvGraphicFramePr>
          <p:nvPr/>
        </p:nvGraphicFramePr>
        <p:xfrm>
          <a:off x="487271" y="3533426"/>
          <a:ext cx="4169579" cy="1721690"/>
        </p:xfrm>
        <a:graphic>
          <a:graphicData uri="http://schemas.openxmlformats.org/drawingml/2006/table">
            <a:tbl>
              <a:tblPr firstRow="1" bandRow="1"/>
              <a:tblGrid>
                <a:gridCol w="1487827">
                  <a:extLst>
                    <a:ext uri="{9D8B030D-6E8A-4147-A177-3AD203B41FA5}">
                      <a16:colId xmlns:a16="http://schemas.microsoft.com/office/drawing/2014/main" val="906174143"/>
                    </a:ext>
                  </a:extLst>
                </a:gridCol>
                <a:gridCol w="1340876">
                  <a:extLst>
                    <a:ext uri="{9D8B030D-6E8A-4147-A177-3AD203B41FA5}">
                      <a16:colId xmlns:a16="http://schemas.microsoft.com/office/drawing/2014/main" val="1956164055"/>
                    </a:ext>
                  </a:extLst>
                </a:gridCol>
                <a:gridCol w="1340876">
                  <a:extLst>
                    <a:ext uri="{9D8B030D-6E8A-4147-A177-3AD203B41FA5}">
                      <a16:colId xmlns:a16="http://schemas.microsoft.com/office/drawing/2014/main" val="2521395758"/>
                    </a:ext>
                  </a:extLst>
                </a:gridCol>
              </a:tblGrid>
              <a:tr h="292865">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rgbClr val="FFC000"/>
                      </a:solidFill>
                      <a:prstDash val="dash"/>
                      <a:round/>
                      <a:headEnd type="none" w="med" len="med"/>
                      <a:tailEnd type="none" w="med" len="med"/>
                    </a:lnB>
                    <a:solidFill>
                      <a:srgbClr val="2F5597"/>
                    </a:solidFill>
                  </a:tcPr>
                </a:tc>
                <a:extLst>
                  <a:ext uri="{0D108BD9-81ED-4DB2-BD59-A6C34878D82A}">
                    <a16:rowId xmlns:a16="http://schemas.microsoft.com/office/drawing/2014/main" val="3448395652"/>
                  </a:ext>
                </a:extLst>
              </a:tr>
              <a:tr h="283990">
                <a:tc>
                  <a:txBody>
                    <a:bodyPr/>
                    <a:lstStyle/>
                    <a:p>
                      <a:pPr algn="l" rtl="0" fontAlgn="ctr"/>
                      <a:r>
                        <a:rPr lang="en-US" sz="1200" b="0" i="0" u="none" strike="noStrike">
                          <a:solidFill>
                            <a:srgbClr val="000000"/>
                          </a:solidFill>
                          <a:effectLst/>
                          <a:latin typeface="Calibri" panose="020F0502020204030204" pitchFamily="34" charset="0"/>
                        </a:rPr>
                        <a:t>Linear Regression</a:t>
                      </a:r>
                    </a:p>
                  </a:txBody>
                  <a:tcPr marL="76200" marR="6350" marT="6350" marB="0" anchor="ctr">
                    <a:lnL w="38100" cap="flat" cmpd="sng" algn="ctr">
                      <a:solidFill>
                        <a:srgbClr val="FFC000"/>
                      </a:solidFill>
                      <a:prstDash val="dash"/>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Aptos Narrow" panose="020B0004020202020204" pitchFamily="34" charset="0"/>
                        </a:rPr>
                        <a:t>0.90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Aptos Narrow" panose="020B0004020202020204" pitchFamily="34" charset="0"/>
                        </a:rPr>
                        <a:t>0.88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rgbClr val="FFC000"/>
                      </a:solidFill>
                      <a:prstDash val="dash"/>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rgbClr val="FFC000"/>
                      </a:solidFill>
                      <a:prstDash val="dash"/>
                      <a:round/>
                      <a:headEnd type="none" w="med" len="med"/>
                      <a:tailEnd type="none" w="med" len="med"/>
                    </a:lnB>
                    <a:solidFill>
                      <a:schemeClr val="bg1">
                        <a:lumMod val="95000"/>
                      </a:schemeClr>
                    </a:solidFill>
                  </a:tcPr>
                </a:tc>
                <a:extLst>
                  <a:ext uri="{0D108BD9-81ED-4DB2-BD59-A6C34878D82A}">
                    <a16:rowId xmlns:a16="http://schemas.microsoft.com/office/drawing/2014/main" val="1782426074"/>
                  </a:ext>
                </a:extLst>
              </a:tr>
              <a:tr h="283990">
                <a:tc>
                  <a:txBody>
                    <a:bodyPr/>
                    <a:lstStyle/>
                    <a:p>
                      <a:pPr algn="l" rtl="0" fontAlgn="ctr"/>
                      <a:r>
                        <a:rPr lang="en-US" sz="1200" b="0" i="0" u="none" strike="noStrike">
                          <a:solidFill>
                            <a:srgbClr val="000000"/>
                          </a:solidFill>
                          <a:effectLst/>
                          <a:latin typeface="Calibri" panose="020F0502020204030204" pitchFamily="34" charset="0"/>
                        </a:rPr>
                        <a:t>Gradient Boosting</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IN" sz="1100" b="0" i="0" u="none" strike="noStrike">
                          <a:solidFill>
                            <a:srgbClr val="000000"/>
                          </a:solidFill>
                          <a:effectLst/>
                          <a:latin typeface="Calibri" panose="020F0502020204030204" pitchFamily="34" charset="0"/>
                        </a:rPr>
                        <a:t>1.00</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0.92</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rgbClr val="FFC000"/>
                      </a:solidFill>
                      <a:prstDash val="dash"/>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6098080"/>
                  </a:ext>
                </a:extLst>
              </a:tr>
              <a:tr h="283990">
                <a:tc>
                  <a:txBody>
                    <a:bodyPr/>
                    <a:lstStyle/>
                    <a:p>
                      <a:pPr algn="l" rtl="0" fontAlgn="ctr"/>
                      <a:r>
                        <a:rPr lang="en-US" sz="1200" b="0" i="0" u="none" strike="noStrike" err="1">
                          <a:solidFill>
                            <a:srgbClr val="000000"/>
                          </a:solidFill>
                          <a:effectLst/>
                          <a:latin typeface="Calibri" panose="020F0502020204030204" pitchFamily="34" charset="0"/>
                        </a:rPr>
                        <a:t>LightGBM</a:t>
                      </a:r>
                      <a:endParaRPr lang="en-US" sz="1200" b="0" i="0" u="none" strike="noStrike">
                        <a:solidFill>
                          <a:srgbClr val="000000"/>
                        </a:solidFill>
                        <a:effectLst/>
                        <a:latin typeface="Calibri" panose="020F0502020204030204" pitchFamily="34" charset="0"/>
                      </a:endParaRP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0.89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21640579"/>
                  </a:ext>
                </a:extLst>
              </a:tr>
              <a:tr h="283990">
                <a:tc>
                  <a:txBody>
                    <a:bodyPr/>
                    <a:lstStyle/>
                    <a:p>
                      <a:pPr algn="l" rtl="0" fontAlgn="ctr"/>
                      <a:r>
                        <a:rPr lang="en-IN" sz="1200" b="0" i="0" u="none" strike="noStrike">
                          <a:solidFill>
                            <a:srgbClr val="000000"/>
                          </a:solidFill>
                          <a:effectLst/>
                          <a:latin typeface="Calibri" panose="020F0502020204030204" pitchFamily="34" charset="0"/>
                        </a:rPr>
                        <a:t>Random Forest</a:t>
                      </a:r>
                      <a:endParaRPr lang="en-US" sz="1200" b="0" i="0" u="none" strike="noStrike">
                        <a:solidFill>
                          <a:srgbClr val="000000"/>
                        </a:solidFill>
                        <a:effectLst/>
                        <a:latin typeface="Calibri" panose="020F0502020204030204" pitchFamily="34" charset="0"/>
                      </a:endParaRP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IN" sz="1100" b="0" i="0" u="none" strike="noStrike">
                          <a:solidFill>
                            <a:srgbClr val="000000"/>
                          </a:solidFill>
                          <a:effectLst/>
                          <a:latin typeface="Calibri" panose="020F0502020204030204" pitchFamily="34" charset="0"/>
                        </a:rPr>
                        <a:t>0.98</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IN" sz="1100" b="0" i="0" u="none" strike="noStrike">
                          <a:solidFill>
                            <a:srgbClr val="000000"/>
                          </a:solidFill>
                          <a:effectLst/>
                          <a:latin typeface="Calibri" panose="020F0502020204030204" pitchFamily="34" charset="0"/>
                        </a:rPr>
                        <a:t>0.90</a:t>
                      </a:r>
                      <a:endParaRPr lang="en-US" sz="1100" b="0" i="0" u="none" strike="noStrike">
                        <a:solidFill>
                          <a:srgbClr val="000000"/>
                        </a:solidFill>
                        <a:effectLst/>
                        <a:latin typeface="Calibri" panose="020F0502020204030204" pitchFamily="34" charset="0"/>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87514064"/>
                  </a:ext>
                </a:extLst>
              </a:tr>
              <a:tr h="292865">
                <a:tc>
                  <a:txBody>
                    <a:bodyPr/>
                    <a:lstStyle/>
                    <a:p>
                      <a:pPr algn="l" rtl="0" fontAlgn="ctr"/>
                      <a:r>
                        <a:rPr lang="en-US" sz="1200" b="0" i="0" u="none" strike="noStrike" err="1">
                          <a:solidFill>
                            <a:srgbClr val="000000"/>
                          </a:solidFill>
                          <a:effectLst/>
                          <a:latin typeface="Calibri" panose="020F0502020204030204" pitchFamily="34" charset="0"/>
                        </a:rPr>
                        <a:t>CatBoost</a:t>
                      </a:r>
                      <a:endParaRPr lang="en-US" sz="1200" b="0" i="0" u="none" strike="noStrike">
                        <a:solidFill>
                          <a:srgbClr val="000000"/>
                        </a:solidFill>
                        <a:effectLst/>
                        <a:latin typeface="Calibri" panose="020F0502020204030204" pitchFamily="34" charset="0"/>
                      </a:endParaRP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0" i="0" u="none" strike="noStrike">
                          <a:solidFill>
                            <a:srgbClr val="000000"/>
                          </a:solidFill>
                          <a:effectLst/>
                          <a:latin typeface="Calibri" panose="020F0502020204030204" pitchFamily="34" charset="0"/>
                        </a:rPr>
                        <a:t>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0" i="0" u="none" strike="noStrike">
                          <a:solidFill>
                            <a:srgbClr val="000000"/>
                          </a:solidFill>
                          <a:effectLst/>
                          <a:latin typeface="Calibri" panose="020F0502020204030204" pitchFamily="34" charset="0"/>
                        </a:rPr>
                        <a:t>0.90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37545059"/>
                  </a:ext>
                </a:extLst>
              </a:tr>
            </a:tbl>
          </a:graphicData>
        </a:graphic>
      </p:graphicFrame>
      <p:graphicFrame>
        <p:nvGraphicFramePr>
          <p:cNvPr id="8" name="Table 7">
            <a:extLst>
              <a:ext uri="{FF2B5EF4-FFF2-40B4-BE49-F238E27FC236}">
                <a16:creationId xmlns:a16="http://schemas.microsoft.com/office/drawing/2014/main" id="{8A658357-1800-9A35-BB04-9CD81434AC53}"/>
              </a:ext>
            </a:extLst>
          </p:cNvPr>
          <p:cNvGraphicFramePr>
            <a:graphicFrameLocks noGrp="1"/>
          </p:cNvGraphicFramePr>
          <p:nvPr/>
        </p:nvGraphicFramePr>
        <p:xfrm>
          <a:off x="487273" y="1720058"/>
          <a:ext cx="4169579" cy="548640"/>
        </p:xfrm>
        <a:graphic>
          <a:graphicData uri="http://schemas.openxmlformats.org/drawingml/2006/table">
            <a:tbl>
              <a:tblPr firstRow="1" bandRow="1">
                <a:tableStyleId>{5C22544A-7EE6-4342-B048-85BDC9FD1C3A}</a:tableStyleId>
              </a:tblPr>
              <a:tblGrid>
                <a:gridCol w="975763">
                  <a:extLst>
                    <a:ext uri="{9D8B030D-6E8A-4147-A177-3AD203B41FA5}">
                      <a16:colId xmlns:a16="http://schemas.microsoft.com/office/drawing/2014/main" val="765089991"/>
                    </a:ext>
                  </a:extLst>
                </a:gridCol>
                <a:gridCol w="3193816">
                  <a:extLst>
                    <a:ext uri="{9D8B030D-6E8A-4147-A177-3AD203B41FA5}">
                      <a16:colId xmlns:a16="http://schemas.microsoft.com/office/drawing/2014/main" val="530934022"/>
                    </a:ext>
                  </a:extLst>
                </a:gridCol>
              </a:tblGrid>
              <a:tr h="274320">
                <a:tc>
                  <a:txBody>
                    <a:bodyPr/>
                    <a:lstStyle/>
                    <a:p>
                      <a:r>
                        <a:rPr lang="en-US" sz="1100" b="1">
                          <a:solidFill>
                            <a:schemeClr val="bg1"/>
                          </a:solidFill>
                        </a:rPr>
                        <a:t>X Variables</a:t>
                      </a:r>
                    </a:p>
                  </a:txBody>
                  <a:tcPr>
                    <a:solidFill>
                      <a:schemeClr val="accent1">
                        <a:lumMod val="75000"/>
                      </a:schemeClr>
                    </a:solidFill>
                  </a:tcPr>
                </a:tc>
                <a:tc>
                  <a:txBody>
                    <a:bodyPr/>
                    <a:lstStyle/>
                    <a:p>
                      <a:r>
                        <a:rPr lang="en-US" sz="1100">
                          <a:solidFill>
                            <a:schemeClr val="accent1">
                              <a:lumMod val="50000"/>
                            </a:schemeClr>
                          </a:solidFill>
                        </a:rPr>
                        <a:t>sth1, sth2, sth3…….. sth15 </a:t>
                      </a:r>
                      <a:r>
                        <a:rPr lang="en-US" sz="1100" b="0">
                          <a:solidFill>
                            <a:schemeClr val="accent1">
                              <a:lumMod val="50000"/>
                            </a:schemeClr>
                          </a:solidFill>
                        </a:rPr>
                        <a:t>(Section Thicknesses)</a:t>
                      </a:r>
                    </a:p>
                  </a:txBody>
                  <a:tcPr>
                    <a:solidFill>
                      <a:schemeClr val="accent1">
                        <a:lumMod val="20000"/>
                        <a:lumOff val="80000"/>
                      </a:schemeClr>
                    </a:solidFill>
                  </a:tcPr>
                </a:tc>
                <a:extLst>
                  <a:ext uri="{0D108BD9-81ED-4DB2-BD59-A6C34878D82A}">
                    <a16:rowId xmlns:a16="http://schemas.microsoft.com/office/drawing/2014/main" val="1142058635"/>
                  </a:ext>
                </a:extLst>
              </a:tr>
              <a:tr h="274320">
                <a:tc>
                  <a:txBody>
                    <a:bodyPr/>
                    <a:lstStyle/>
                    <a:p>
                      <a:r>
                        <a:rPr lang="en-US" sz="1100" b="1">
                          <a:solidFill>
                            <a:schemeClr val="bg1"/>
                          </a:solidFill>
                        </a:rPr>
                        <a:t>Y Variable</a:t>
                      </a:r>
                    </a:p>
                  </a:txBody>
                  <a:tcPr>
                    <a:solidFill>
                      <a:schemeClr val="accent1">
                        <a:lumMod val="75000"/>
                      </a:schemeClr>
                    </a:solidFill>
                  </a:tcPr>
                </a:tc>
                <a:tc>
                  <a:txBody>
                    <a:bodyPr/>
                    <a:lstStyle/>
                    <a:p>
                      <a:r>
                        <a:rPr lang="en-US" sz="1100" b="1">
                          <a:solidFill>
                            <a:schemeClr val="accent1">
                              <a:lumMod val="50000"/>
                            </a:schemeClr>
                          </a:solidFill>
                        </a:rPr>
                        <a:t>Empty Top Load</a:t>
                      </a:r>
                    </a:p>
                  </a:txBody>
                  <a:tcPr>
                    <a:solidFill>
                      <a:schemeClr val="accent1">
                        <a:lumMod val="20000"/>
                        <a:lumOff val="80000"/>
                      </a:schemeClr>
                    </a:solidFill>
                  </a:tcPr>
                </a:tc>
                <a:extLst>
                  <a:ext uri="{0D108BD9-81ED-4DB2-BD59-A6C34878D82A}">
                    <a16:rowId xmlns:a16="http://schemas.microsoft.com/office/drawing/2014/main" val="149249252"/>
                  </a:ext>
                </a:extLst>
              </a:tr>
            </a:tbl>
          </a:graphicData>
        </a:graphic>
      </p:graphicFrame>
      <p:sp>
        <p:nvSpPr>
          <p:cNvPr id="9" name="TextBox 8">
            <a:extLst>
              <a:ext uri="{FF2B5EF4-FFF2-40B4-BE49-F238E27FC236}">
                <a16:creationId xmlns:a16="http://schemas.microsoft.com/office/drawing/2014/main" id="{C3F9023D-DEA7-37F5-A052-903833E974DA}"/>
              </a:ext>
            </a:extLst>
          </p:cNvPr>
          <p:cNvSpPr txBox="1"/>
          <p:nvPr/>
        </p:nvSpPr>
        <p:spPr>
          <a:xfrm>
            <a:off x="1016304" y="3266536"/>
            <a:ext cx="2977410" cy="276999"/>
          </a:xfrm>
          <a:prstGeom prst="rect">
            <a:avLst/>
          </a:prstGeom>
          <a:noFill/>
        </p:spPr>
        <p:txBody>
          <a:bodyPr wrap="square">
            <a:spAutoFit/>
          </a:bodyPr>
          <a:lstStyle/>
          <a:p>
            <a:pPr algn="ctr"/>
            <a:r>
              <a:rPr lang="en-US" sz="1200" u="sng">
                <a:solidFill>
                  <a:schemeClr val="tx1">
                    <a:lumMod val="65000"/>
                    <a:lumOff val="35000"/>
                  </a:schemeClr>
                </a:solidFill>
              </a:rPr>
              <a:t>Step 1: Model Results with Base Variables</a:t>
            </a:r>
          </a:p>
        </p:txBody>
      </p:sp>
      <p:sp>
        <p:nvSpPr>
          <p:cNvPr id="10" name="Isosceles Triangle 9">
            <a:extLst>
              <a:ext uri="{FF2B5EF4-FFF2-40B4-BE49-F238E27FC236}">
                <a16:creationId xmlns:a16="http://schemas.microsoft.com/office/drawing/2014/main" id="{6D2C5896-6C75-D06F-36E6-F34093FDB205}"/>
              </a:ext>
            </a:extLst>
          </p:cNvPr>
          <p:cNvSpPr/>
          <p:nvPr/>
        </p:nvSpPr>
        <p:spPr>
          <a:xfrm rot="10800000">
            <a:off x="2389185" y="5332355"/>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6C310D6-B97A-9308-39F6-7CD7DBF9D668}"/>
              </a:ext>
            </a:extLst>
          </p:cNvPr>
          <p:cNvSpPr txBox="1"/>
          <p:nvPr/>
        </p:nvSpPr>
        <p:spPr>
          <a:xfrm>
            <a:off x="487276" y="5534396"/>
            <a:ext cx="4169579" cy="276999"/>
          </a:xfrm>
          <a:prstGeom prst="rect">
            <a:avLst/>
          </a:prstGeom>
          <a:noFill/>
        </p:spPr>
        <p:txBody>
          <a:bodyPr wrap="square">
            <a:spAutoFit/>
          </a:bodyPr>
          <a:lstStyle/>
          <a:p>
            <a:pPr algn="ctr"/>
            <a:r>
              <a:rPr lang="en-US" sz="1200" u="sng">
                <a:solidFill>
                  <a:schemeClr val="tx1">
                    <a:lumMod val="65000"/>
                    <a:lumOff val="35000"/>
                  </a:schemeClr>
                </a:solidFill>
              </a:rPr>
              <a:t>Step 2: Modeling with Interaction Terms &amp; Parameter Tuning </a:t>
            </a:r>
          </a:p>
        </p:txBody>
      </p:sp>
      <p:graphicFrame>
        <p:nvGraphicFramePr>
          <p:cNvPr id="12" name="Table 11">
            <a:extLst>
              <a:ext uri="{FF2B5EF4-FFF2-40B4-BE49-F238E27FC236}">
                <a16:creationId xmlns:a16="http://schemas.microsoft.com/office/drawing/2014/main" id="{0442BEFB-C48E-7C11-A542-3DC7C2BF04A3}"/>
              </a:ext>
            </a:extLst>
          </p:cNvPr>
          <p:cNvGraphicFramePr>
            <a:graphicFrameLocks noGrp="1"/>
          </p:cNvGraphicFramePr>
          <p:nvPr/>
        </p:nvGraphicFramePr>
        <p:xfrm>
          <a:off x="487274" y="5865777"/>
          <a:ext cx="4169579" cy="599320"/>
        </p:xfrm>
        <a:graphic>
          <a:graphicData uri="http://schemas.openxmlformats.org/drawingml/2006/table">
            <a:tbl>
              <a:tblPr firstRow="1" bandRow="1"/>
              <a:tblGrid>
                <a:gridCol w="1487827">
                  <a:extLst>
                    <a:ext uri="{9D8B030D-6E8A-4147-A177-3AD203B41FA5}">
                      <a16:colId xmlns:a16="http://schemas.microsoft.com/office/drawing/2014/main" val="3156095686"/>
                    </a:ext>
                  </a:extLst>
                </a:gridCol>
                <a:gridCol w="1340876">
                  <a:extLst>
                    <a:ext uri="{9D8B030D-6E8A-4147-A177-3AD203B41FA5}">
                      <a16:colId xmlns:a16="http://schemas.microsoft.com/office/drawing/2014/main" val="319136126"/>
                    </a:ext>
                  </a:extLst>
                </a:gridCol>
                <a:gridCol w="1340876">
                  <a:extLst>
                    <a:ext uri="{9D8B030D-6E8A-4147-A177-3AD203B41FA5}">
                      <a16:colId xmlns:a16="http://schemas.microsoft.com/office/drawing/2014/main" val="2281800822"/>
                    </a:ext>
                  </a:extLst>
                </a:gridCol>
              </a:tblGrid>
              <a:tr h="304270">
                <a:tc>
                  <a:txBody>
                    <a:bodyPr/>
                    <a:lstStyle/>
                    <a:p>
                      <a:pPr algn="ctr" rtl="0" fontAlgn="ctr"/>
                      <a:r>
                        <a:rPr lang="en-US" sz="1200" b="1" i="0" u="none" strike="noStrike">
                          <a:solidFill>
                            <a:srgbClr val="FFFFFF"/>
                          </a:solidFill>
                          <a:effectLst/>
                          <a:latin typeface="Calibri" panose="020F0502020204030204" pitchFamily="34" charset="0"/>
                        </a:rPr>
                        <a:t>Model Type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Train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tc>
                  <a:txBody>
                    <a:bodyPr/>
                    <a:lstStyle/>
                    <a:p>
                      <a:pPr algn="ctr" rtl="0" fontAlgn="ctr"/>
                      <a:r>
                        <a:rPr lang="en-US" sz="1200" b="1" i="0" u="none" strike="noStrike">
                          <a:solidFill>
                            <a:srgbClr val="FFFFFF"/>
                          </a:solidFill>
                          <a:effectLst/>
                          <a:latin typeface="Calibri" panose="020F0502020204030204" pitchFamily="34" charset="0"/>
                        </a:rPr>
                        <a:t>R² Test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2F5597"/>
                    </a:solidFill>
                  </a:tcPr>
                </a:tc>
                <a:extLst>
                  <a:ext uri="{0D108BD9-81ED-4DB2-BD59-A6C34878D82A}">
                    <a16:rowId xmlns:a16="http://schemas.microsoft.com/office/drawing/2014/main" val="278090617"/>
                  </a:ext>
                </a:extLst>
              </a:tr>
              <a:tr h="295050">
                <a:tc>
                  <a:txBody>
                    <a:bodyPr/>
                    <a:lstStyle/>
                    <a:p>
                      <a:pPr algn="l" rtl="0" fontAlgn="ctr"/>
                      <a:r>
                        <a:rPr lang="en-US" sz="1200" b="0" i="0" u="none" strike="noStrike">
                          <a:solidFill>
                            <a:srgbClr val="000000"/>
                          </a:solidFill>
                          <a:effectLst/>
                          <a:latin typeface="Calibri" panose="020F0502020204030204" pitchFamily="34" charset="0"/>
                        </a:rPr>
                        <a:t>Lasso Regression</a:t>
                      </a:r>
                    </a:p>
                  </a:txBody>
                  <a:tcPr marL="7620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0.97</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rtl="0" fontAlgn="b"/>
                      <a:r>
                        <a:rPr lang="en-US" sz="1100" b="1" i="0" u="none" strike="noStrike">
                          <a:solidFill>
                            <a:schemeClr val="accent6">
                              <a:lumMod val="75000"/>
                            </a:schemeClr>
                          </a:solidFill>
                          <a:effectLst/>
                          <a:latin typeface="Aptos Narrow" panose="020B0004020202020204" pitchFamily="34" charset="0"/>
                        </a:rPr>
                        <a:t>0.92</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7261872"/>
                  </a:ext>
                </a:extLst>
              </a:tr>
            </a:tbl>
          </a:graphicData>
        </a:graphic>
      </p:graphicFrame>
      <p:sp>
        <p:nvSpPr>
          <p:cNvPr id="13" name="TextBox 12">
            <a:extLst>
              <a:ext uri="{FF2B5EF4-FFF2-40B4-BE49-F238E27FC236}">
                <a16:creationId xmlns:a16="http://schemas.microsoft.com/office/drawing/2014/main" id="{0FC791FB-94A5-1C6C-A754-8AFA1678CDE4}"/>
              </a:ext>
            </a:extLst>
          </p:cNvPr>
          <p:cNvSpPr txBox="1"/>
          <p:nvPr/>
        </p:nvSpPr>
        <p:spPr>
          <a:xfrm>
            <a:off x="1480227" y="1436808"/>
            <a:ext cx="2049565" cy="276999"/>
          </a:xfrm>
          <a:prstGeom prst="rect">
            <a:avLst/>
          </a:prstGeom>
          <a:noFill/>
        </p:spPr>
        <p:txBody>
          <a:bodyPr wrap="square">
            <a:spAutoFit/>
          </a:bodyPr>
          <a:lstStyle/>
          <a:p>
            <a:pPr algn="ctr"/>
            <a:r>
              <a:rPr lang="en-US" sz="1200" u="sng">
                <a:solidFill>
                  <a:schemeClr val="tx1">
                    <a:lumMod val="65000"/>
                    <a:lumOff val="35000"/>
                  </a:schemeClr>
                </a:solidFill>
              </a:rPr>
              <a:t>Model Input &amp; Outputs</a:t>
            </a:r>
          </a:p>
        </p:txBody>
      </p:sp>
      <p:sp>
        <p:nvSpPr>
          <p:cNvPr id="14" name="Isosceles Triangle 13">
            <a:extLst>
              <a:ext uri="{FF2B5EF4-FFF2-40B4-BE49-F238E27FC236}">
                <a16:creationId xmlns:a16="http://schemas.microsoft.com/office/drawing/2014/main" id="{A5C22BCF-0597-2512-5610-2FE2FEF66AD2}"/>
              </a:ext>
            </a:extLst>
          </p:cNvPr>
          <p:cNvSpPr/>
          <p:nvPr/>
        </p:nvSpPr>
        <p:spPr>
          <a:xfrm rot="10800000">
            <a:off x="2388616" y="3000103"/>
            <a:ext cx="365760" cy="228600"/>
          </a:xfrm>
          <a:prstGeom prst="triangle">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011194C-D300-90C2-0995-F6C7F065CAEF}"/>
              </a:ext>
            </a:extLst>
          </p:cNvPr>
          <p:cNvSpPr txBox="1"/>
          <p:nvPr/>
        </p:nvSpPr>
        <p:spPr>
          <a:xfrm>
            <a:off x="2628848" y="2617790"/>
            <a:ext cx="1289135" cy="246221"/>
          </a:xfrm>
          <a:prstGeom prst="rect">
            <a:avLst/>
          </a:prstGeom>
          <a:noFill/>
        </p:spPr>
        <p:txBody>
          <a:bodyPr wrap="none" rtlCol="0">
            <a:spAutoFit/>
          </a:bodyPr>
          <a:lstStyle/>
          <a:p>
            <a:r>
              <a:rPr lang="en-US" sz="1000">
                <a:solidFill>
                  <a:schemeClr val="tx1">
                    <a:lumMod val="65000"/>
                    <a:lumOff val="35000"/>
                  </a:schemeClr>
                </a:solidFill>
              </a:rPr>
              <a:t>80:20 Train-Test Split</a:t>
            </a:r>
          </a:p>
        </p:txBody>
      </p:sp>
      <p:cxnSp>
        <p:nvCxnSpPr>
          <p:cNvPr id="31" name="Straight Connector 30">
            <a:extLst>
              <a:ext uri="{FF2B5EF4-FFF2-40B4-BE49-F238E27FC236}">
                <a16:creationId xmlns:a16="http://schemas.microsoft.com/office/drawing/2014/main" id="{9718B4DA-8A86-8CC1-13DE-A26533D66345}"/>
              </a:ext>
            </a:extLst>
          </p:cNvPr>
          <p:cNvCxnSpPr>
            <a:cxnSpLocks/>
            <a:stCxn id="14" idx="3"/>
            <a:endCxn id="8" idx="2"/>
          </p:cNvCxnSpPr>
          <p:nvPr/>
        </p:nvCxnSpPr>
        <p:spPr>
          <a:xfrm flipV="1">
            <a:off x="2571496" y="2268698"/>
            <a:ext cx="566" cy="73140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9F1A024-B614-CDCB-D74A-D7B4EB528A43}"/>
              </a:ext>
            </a:extLst>
          </p:cNvPr>
          <p:cNvSpPr txBox="1"/>
          <p:nvPr/>
        </p:nvSpPr>
        <p:spPr>
          <a:xfrm>
            <a:off x="487271" y="2395649"/>
            <a:ext cx="2026872" cy="707886"/>
          </a:xfrm>
          <a:prstGeom prst="rect">
            <a:avLst/>
          </a:prstGeom>
          <a:noFill/>
        </p:spPr>
        <p:txBody>
          <a:bodyPr wrap="square" rtlCol="0">
            <a:spAutoFit/>
          </a:bodyPr>
          <a:lstStyle/>
          <a:p>
            <a:r>
              <a:rPr lang="en-US" sz="1000">
                <a:solidFill>
                  <a:schemeClr val="tx1">
                    <a:lumMod val="65000"/>
                    <a:lumOff val="35000"/>
                  </a:schemeClr>
                </a:solidFill>
              </a:rPr>
              <a:t>We used pipelines with spot-checking to evaluate models and tune hyperparameters using </a:t>
            </a:r>
            <a:r>
              <a:rPr lang="en-US" sz="1000" err="1">
                <a:solidFill>
                  <a:schemeClr val="tx1">
                    <a:lumMod val="65000"/>
                    <a:lumOff val="35000"/>
                  </a:schemeClr>
                </a:solidFill>
              </a:rPr>
              <a:t>neg_mean_abs_err</a:t>
            </a:r>
            <a:r>
              <a:rPr lang="en-US" sz="1000">
                <a:solidFill>
                  <a:schemeClr val="tx1">
                    <a:lumMod val="65000"/>
                    <a:lumOff val="35000"/>
                  </a:schemeClr>
                </a:solidFill>
              </a:rPr>
              <a:t> as a metric</a:t>
            </a:r>
          </a:p>
        </p:txBody>
      </p:sp>
      <p:pic>
        <p:nvPicPr>
          <p:cNvPr id="15" name="Picture 14">
            <a:extLst>
              <a:ext uri="{FF2B5EF4-FFF2-40B4-BE49-F238E27FC236}">
                <a16:creationId xmlns:a16="http://schemas.microsoft.com/office/drawing/2014/main" id="{C906C43E-35CA-7BDC-F829-588E412B1024}"/>
              </a:ext>
            </a:extLst>
          </p:cNvPr>
          <p:cNvPicPr>
            <a:picLocks noChangeAspect="1"/>
          </p:cNvPicPr>
          <p:nvPr/>
        </p:nvPicPr>
        <p:blipFill>
          <a:blip r:embed="rId3"/>
          <a:stretch>
            <a:fillRect/>
          </a:stretch>
        </p:blipFill>
        <p:spPr>
          <a:xfrm>
            <a:off x="6424974" y="1787559"/>
            <a:ext cx="4169579" cy="2529489"/>
          </a:xfrm>
          <a:prstGeom prst="rect">
            <a:avLst/>
          </a:prstGeom>
        </p:spPr>
      </p:pic>
      <p:sp>
        <p:nvSpPr>
          <p:cNvPr id="4" name="TextBox 3">
            <a:extLst>
              <a:ext uri="{FF2B5EF4-FFF2-40B4-BE49-F238E27FC236}">
                <a16:creationId xmlns:a16="http://schemas.microsoft.com/office/drawing/2014/main" id="{9DBB3541-3CC6-AAD5-D462-ED6AFEA9ACD0}"/>
              </a:ext>
            </a:extLst>
          </p:cNvPr>
          <p:cNvSpPr txBox="1"/>
          <p:nvPr/>
        </p:nvSpPr>
        <p:spPr>
          <a:xfrm>
            <a:off x="7340907" y="1443059"/>
            <a:ext cx="2487999" cy="276999"/>
          </a:xfrm>
          <a:prstGeom prst="rect">
            <a:avLst/>
          </a:prstGeom>
          <a:noFill/>
        </p:spPr>
        <p:txBody>
          <a:bodyPr wrap="square">
            <a:spAutoFit/>
          </a:bodyPr>
          <a:lstStyle/>
          <a:p>
            <a:pPr algn="ctr"/>
            <a:r>
              <a:rPr lang="en-US" sz="1200" u="sng">
                <a:solidFill>
                  <a:schemeClr val="tx1">
                    <a:lumMod val="65000"/>
                    <a:lumOff val="35000"/>
                  </a:schemeClr>
                </a:solidFill>
              </a:rPr>
              <a:t>SHAP Importance</a:t>
            </a:r>
          </a:p>
        </p:txBody>
      </p:sp>
    </p:spTree>
    <p:extLst>
      <p:ext uri="{BB962C8B-B14F-4D97-AF65-F5344CB8AC3E}">
        <p14:creationId xmlns:p14="http://schemas.microsoft.com/office/powerpoint/2010/main" val="2561024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31AD1-46C4-A0F7-9AA8-084F240AD4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E55A6D-5478-603D-C575-5A60A792F474}"/>
              </a:ext>
            </a:extLst>
          </p:cNvPr>
          <p:cNvSpPr>
            <a:spLocks noGrp="1"/>
          </p:cNvSpPr>
          <p:nvPr>
            <p:ph type="title"/>
          </p:nvPr>
        </p:nvSpPr>
        <p:spPr>
          <a:xfrm>
            <a:off x="362309" y="165067"/>
            <a:ext cx="11478709" cy="712735"/>
          </a:xfrm>
        </p:spPr>
        <p:txBody>
          <a:bodyPr>
            <a:normAutofit/>
          </a:bodyPr>
          <a:lstStyle/>
          <a:p>
            <a:r>
              <a:rPr lang="en-US" sz="2200" b="1">
                <a:solidFill>
                  <a:srgbClr val="2F5597"/>
                </a:solidFill>
                <a:latin typeface="Arial Black" panose="020B0A04020102020204" pitchFamily="34" charset="0"/>
              </a:rPr>
              <a:t>Standardized Model Results – Evaluation by R2</a:t>
            </a:r>
          </a:p>
        </p:txBody>
      </p:sp>
      <p:sp>
        <p:nvSpPr>
          <p:cNvPr id="34" name="Slide Number Placeholder 3">
            <a:extLst>
              <a:ext uri="{FF2B5EF4-FFF2-40B4-BE49-F238E27FC236}">
                <a16:creationId xmlns:a16="http://schemas.microsoft.com/office/drawing/2014/main" id="{2F57E3C5-CDF6-3C21-3D25-C49466F6A628}"/>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5</a:t>
            </a:fld>
            <a:endParaRPr lang="uk-UA" sz="1100">
              <a:latin typeface="Arial" panose="020B0604020202020204"/>
            </a:endParaRPr>
          </a:p>
        </p:txBody>
      </p:sp>
      <p:sp>
        <p:nvSpPr>
          <p:cNvPr id="6" name="Rectangle 5">
            <a:extLst>
              <a:ext uri="{FF2B5EF4-FFF2-40B4-BE49-F238E27FC236}">
                <a16:creationId xmlns:a16="http://schemas.microsoft.com/office/drawing/2014/main" id="{744EA6AF-8A6D-D12D-3CC0-77838EA23D94}"/>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20000"/>
              </a:lnSpc>
            </a:pPr>
            <a:r>
              <a:rPr lang="en-US" sz="1400">
                <a:solidFill>
                  <a:schemeClr val="accent1">
                    <a:lumMod val="50000"/>
                  </a:schemeClr>
                </a:solidFill>
              </a:rPr>
              <a:t>The standardized model demonstrates strong </a:t>
            </a:r>
            <a:r>
              <a:rPr lang="en-US" sz="1400" b="1">
                <a:solidFill>
                  <a:schemeClr val="accent1">
                    <a:lumMod val="50000"/>
                  </a:schemeClr>
                </a:solidFill>
              </a:rPr>
              <a:t>R2 </a:t>
            </a:r>
            <a:r>
              <a:rPr lang="en-US" sz="1400">
                <a:solidFill>
                  <a:schemeClr val="accent1">
                    <a:lumMod val="50000"/>
                  </a:schemeClr>
                </a:solidFill>
              </a:rPr>
              <a:t>performance across all bottle performance variables for </a:t>
            </a:r>
            <a:r>
              <a:rPr lang="en-US" sz="1400" b="1">
                <a:solidFill>
                  <a:schemeClr val="accent1">
                    <a:lumMod val="50000"/>
                  </a:schemeClr>
                </a:solidFill>
              </a:rPr>
              <a:t>Ripple bottles</a:t>
            </a:r>
            <a:r>
              <a:rPr lang="en-US" sz="1400">
                <a:solidFill>
                  <a:schemeClr val="accent1">
                    <a:lumMod val="50000"/>
                  </a:schemeClr>
                </a:solidFill>
              </a:rPr>
              <a:t>. However, for </a:t>
            </a:r>
            <a:r>
              <a:rPr lang="en-US" sz="1400" b="1">
                <a:solidFill>
                  <a:schemeClr val="accent1">
                    <a:lumMod val="50000"/>
                  </a:schemeClr>
                </a:solidFill>
              </a:rPr>
              <a:t>AXL bottles</a:t>
            </a:r>
            <a:r>
              <a:rPr lang="en-US" sz="1400">
                <a:solidFill>
                  <a:schemeClr val="accent1">
                    <a:lumMod val="50000"/>
                  </a:schemeClr>
                </a:solidFill>
              </a:rPr>
              <a:t>, while the model performs well for variables like top load and burst properties, it shows suboptimal results for thermal expansion metrics. </a:t>
            </a:r>
          </a:p>
        </p:txBody>
      </p:sp>
      <p:sp>
        <p:nvSpPr>
          <p:cNvPr id="3" name="Rectangle: Rounded Corners 19">
            <a:extLst>
              <a:ext uri="{FF2B5EF4-FFF2-40B4-BE49-F238E27FC236}">
                <a16:creationId xmlns:a16="http://schemas.microsoft.com/office/drawing/2014/main" id="{0675A72F-E5ED-1E9D-07C4-88B805D7F1C7}"/>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Model Summary</a:t>
            </a:r>
          </a:p>
        </p:txBody>
      </p:sp>
      <p:sp>
        <p:nvSpPr>
          <p:cNvPr id="38" name="Footer Placeholder 2">
            <a:extLst>
              <a:ext uri="{FF2B5EF4-FFF2-40B4-BE49-F238E27FC236}">
                <a16:creationId xmlns:a16="http://schemas.microsoft.com/office/drawing/2014/main" id="{1CDCA9A7-96A2-7A9A-941A-93AF59447316}"/>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1:</a:t>
            </a:r>
            <a:r>
              <a:rPr lang="en-US" sz="900">
                <a:cs typeface="Arial" pitchFamily="34" charset="0"/>
              </a:rPr>
              <a:t> In this case, model hyperparameters are different for each performance metrics of thermal expansion. 2: Train-Test Split: 80-20</a:t>
            </a:r>
          </a:p>
        </p:txBody>
      </p:sp>
      <p:sp>
        <p:nvSpPr>
          <p:cNvPr id="19" name="Content Placeholder 18">
            <a:extLst>
              <a:ext uri="{FF2B5EF4-FFF2-40B4-BE49-F238E27FC236}">
                <a16:creationId xmlns:a16="http://schemas.microsoft.com/office/drawing/2014/main" id="{12D44899-C3C9-C162-814D-6E4B436D55E0}"/>
              </a:ext>
            </a:extLst>
          </p:cNvPr>
          <p:cNvSpPr>
            <a:spLocks noGrp="1"/>
          </p:cNvSpPr>
          <p:nvPr>
            <p:ph idx="1"/>
          </p:nvPr>
        </p:nvSpPr>
        <p:spPr>
          <a:xfrm>
            <a:off x="838200" y="1843913"/>
            <a:ext cx="10515600" cy="4351338"/>
          </a:xfrm>
        </p:spPr>
        <p:txBody>
          <a:bodyPr/>
          <a:lstStyle/>
          <a:p>
            <a:endParaRPr lang="en-US"/>
          </a:p>
          <a:p>
            <a:endParaRPr lang="en-US"/>
          </a:p>
        </p:txBody>
      </p:sp>
      <p:graphicFrame>
        <p:nvGraphicFramePr>
          <p:cNvPr id="22" name="Table 21">
            <a:extLst>
              <a:ext uri="{FF2B5EF4-FFF2-40B4-BE49-F238E27FC236}">
                <a16:creationId xmlns:a16="http://schemas.microsoft.com/office/drawing/2014/main" id="{E65D1D10-8136-AE30-6268-03BF4FD5129B}"/>
              </a:ext>
            </a:extLst>
          </p:cNvPr>
          <p:cNvGraphicFramePr>
            <a:graphicFrameLocks noGrp="1"/>
          </p:cNvGraphicFramePr>
          <p:nvPr>
            <p:extLst>
              <p:ext uri="{D42A27DB-BD31-4B8C-83A1-F6EECF244321}">
                <p14:modId xmlns:p14="http://schemas.microsoft.com/office/powerpoint/2010/main" val="598193204"/>
              </p:ext>
            </p:extLst>
          </p:nvPr>
        </p:nvGraphicFramePr>
        <p:xfrm>
          <a:off x="362309" y="1551440"/>
          <a:ext cx="8603768" cy="4530388"/>
        </p:xfrm>
        <a:graphic>
          <a:graphicData uri="http://schemas.openxmlformats.org/drawingml/2006/table">
            <a:tbl>
              <a:tblPr/>
              <a:tblGrid>
                <a:gridCol w="453119">
                  <a:extLst>
                    <a:ext uri="{9D8B030D-6E8A-4147-A177-3AD203B41FA5}">
                      <a16:colId xmlns:a16="http://schemas.microsoft.com/office/drawing/2014/main" val="3218525096"/>
                    </a:ext>
                  </a:extLst>
                </a:gridCol>
                <a:gridCol w="291662">
                  <a:extLst>
                    <a:ext uri="{9D8B030D-6E8A-4147-A177-3AD203B41FA5}">
                      <a16:colId xmlns:a16="http://schemas.microsoft.com/office/drawing/2014/main" val="377698958"/>
                    </a:ext>
                  </a:extLst>
                </a:gridCol>
                <a:gridCol w="744780">
                  <a:extLst>
                    <a:ext uri="{9D8B030D-6E8A-4147-A177-3AD203B41FA5}">
                      <a16:colId xmlns:a16="http://schemas.microsoft.com/office/drawing/2014/main" val="4293221919"/>
                    </a:ext>
                  </a:extLst>
                </a:gridCol>
                <a:gridCol w="668295">
                  <a:extLst>
                    <a:ext uri="{9D8B030D-6E8A-4147-A177-3AD203B41FA5}">
                      <a16:colId xmlns:a16="http://schemas.microsoft.com/office/drawing/2014/main" val="3720802237"/>
                    </a:ext>
                  </a:extLst>
                </a:gridCol>
                <a:gridCol w="1386312">
                  <a:extLst>
                    <a:ext uri="{9D8B030D-6E8A-4147-A177-3AD203B41FA5}">
                      <a16:colId xmlns:a16="http://schemas.microsoft.com/office/drawing/2014/main" val="23989692"/>
                    </a:ext>
                  </a:extLst>
                </a:gridCol>
                <a:gridCol w="1264900">
                  <a:extLst>
                    <a:ext uri="{9D8B030D-6E8A-4147-A177-3AD203B41FA5}">
                      <a16:colId xmlns:a16="http://schemas.microsoft.com/office/drawing/2014/main" val="3447588405"/>
                    </a:ext>
                  </a:extLst>
                </a:gridCol>
                <a:gridCol w="1264900">
                  <a:extLst>
                    <a:ext uri="{9D8B030D-6E8A-4147-A177-3AD203B41FA5}">
                      <a16:colId xmlns:a16="http://schemas.microsoft.com/office/drawing/2014/main" val="4004185470"/>
                    </a:ext>
                  </a:extLst>
                </a:gridCol>
                <a:gridCol w="1264900">
                  <a:extLst>
                    <a:ext uri="{9D8B030D-6E8A-4147-A177-3AD203B41FA5}">
                      <a16:colId xmlns:a16="http://schemas.microsoft.com/office/drawing/2014/main" val="3223855840"/>
                    </a:ext>
                  </a:extLst>
                </a:gridCol>
                <a:gridCol w="1264900">
                  <a:extLst>
                    <a:ext uri="{9D8B030D-6E8A-4147-A177-3AD203B41FA5}">
                      <a16:colId xmlns:a16="http://schemas.microsoft.com/office/drawing/2014/main" val="3681449732"/>
                    </a:ext>
                  </a:extLst>
                </a:gridCol>
              </a:tblGrid>
              <a:tr h="416474">
                <a:tc rowSpan="2" gridSpan="2">
                  <a:txBody>
                    <a:bodyPr/>
                    <a:lstStyle/>
                    <a:p>
                      <a:pPr>
                        <a:lnSpc>
                          <a:spcPct val="150000"/>
                        </a:lnSpc>
                      </a:pPr>
                      <a:endParaRPr lang="en-US" sz="1100">
                        <a:solidFill>
                          <a:srgbClr val="C00000"/>
                        </a:solidFill>
                      </a:endParaRPr>
                    </a:p>
                  </a:txBody>
                  <a:tcPr marL="4592" marR="4592" marT="4592" marB="0" anchor="ctr">
                    <a:lnL>
                      <a:noFill/>
                    </a:lnL>
                    <a:lnR w="38100" cap="flat" cmpd="sng" algn="ctr">
                      <a:solidFill>
                        <a:schemeClr val="bg1"/>
                      </a:solidFill>
                      <a:prstDash val="solid"/>
                      <a:round/>
                      <a:headEnd type="none" w="med" len="med"/>
                      <a:tailEnd type="none" w="med" len="med"/>
                    </a:lnR>
                    <a:lnT>
                      <a:noFill/>
                    </a:lnT>
                    <a:lnB w="38100" cap="flat" cmpd="sng" algn="ctr">
                      <a:solidFill>
                        <a:schemeClr val="bg1"/>
                      </a:solidFill>
                      <a:prstDash val="solid"/>
                      <a:round/>
                      <a:headEnd type="none" w="med" len="med"/>
                      <a:tailEnd type="none" w="med" len="med"/>
                    </a:lnB>
                    <a:noFill/>
                  </a:tcPr>
                </a:tc>
                <a:tc rowSpan="2" hMerge="1">
                  <a:txBody>
                    <a:bodyPr/>
                    <a:lstStyle/>
                    <a:p>
                      <a:pPr algn="l" fontAlgn="b"/>
                      <a:endParaRPr lang="en-US" sz="1100" b="0" i="0" u="none" strike="noStrike">
                        <a:solidFill>
                          <a:srgbClr val="000000"/>
                        </a:solidFill>
                        <a:effectLst/>
                        <a:latin typeface="+mn-lt"/>
                      </a:endParaRPr>
                    </a:p>
                  </a:txBody>
                  <a:tcPr marL="4592" marR="4592" marT="4592" marB="0" anchor="b">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a:noFill/>
                    </a:lnT>
                    <a:lnB>
                      <a:noFill/>
                    </a:lnB>
                    <a:noFill/>
                  </a:tcPr>
                </a:tc>
                <a:tc rowSpan="2">
                  <a:txBody>
                    <a:bodyPr/>
                    <a:lstStyle/>
                    <a:p>
                      <a:pPr>
                        <a:lnSpc>
                          <a:spcPct val="150000"/>
                        </a:lnSpc>
                      </a:pPr>
                      <a:endParaRPr lang="en-US" sz="1100">
                        <a:solidFill>
                          <a:srgbClr val="C00000"/>
                        </a:solidFill>
                      </a:endParaRP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a:noFill/>
                    </a:lnT>
                    <a:lnB w="38100" cap="flat" cmpd="sng" algn="ctr">
                      <a:noFill/>
                      <a:prstDash val="solid"/>
                      <a:round/>
                      <a:headEnd type="none" w="med" len="med"/>
                      <a:tailEnd type="none" w="med" len="med"/>
                    </a:lnB>
                    <a:noFill/>
                  </a:tcPr>
                </a:tc>
                <a:tc rowSpan="2">
                  <a:txBody>
                    <a:bodyPr/>
                    <a:lstStyle/>
                    <a:p>
                      <a:pPr>
                        <a:lnSpc>
                          <a:spcPct val="150000"/>
                        </a:lnSpc>
                      </a:pPr>
                      <a:endParaRPr lang="en-US" sz="1100">
                        <a:solidFill>
                          <a:srgbClr val="C00000"/>
                        </a:solidFill>
                      </a:endParaRP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a:noFill/>
                    </a:lnT>
                    <a:lnB w="38100" cap="flat" cmpd="sng" algn="ctr">
                      <a:noFill/>
                      <a:prstDash val="solid"/>
                      <a:round/>
                      <a:headEnd type="none" w="med" len="med"/>
                      <a:tailEnd type="none" w="med" len="med"/>
                    </a:lnB>
                    <a:noFill/>
                  </a:tcPr>
                </a:tc>
                <a:tc>
                  <a:txBody>
                    <a:bodyPr/>
                    <a:lstStyle/>
                    <a:p>
                      <a:pPr>
                        <a:lnSpc>
                          <a:spcPct val="150000"/>
                        </a:lnSpc>
                      </a:pPr>
                      <a:endParaRPr lang="en-US" sz="1100">
                        <a:solidFill>
                          <a:srgbClr val="C00000"/>
                        </a:solidFill>
                      </a:endParaRP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a:noFill/>
                    </a:lnT>
                    <a:lnB w="38100" cap="flat" cmpd="sng" algn="ctr">
                      <a:noFill/>
                      <a:prstDash val="solid"/>
                      <a:round/>
                      <a:headEnd type="none" w="med" len="med"/>
                      <a:tailEnd type="none" w="med" len="med"/>
                    </a:lnB>
                    <a:noFill/>
                  </a:tcPr>
                </a:tc>
                <a:tc rowSpan="3" gridSpan="4">
                  <a:txBody>
                    <a:bodyPr/>
                    <a:lstStyle/>
                    <a:p>
                      <a:pPr algn="ctr" fontAlgn="b"/>
                      <a:r>
                        <a:rPr lang="en-US" sz="1200" b="1" i="0" u="none" strike="noStrike">
                          <a:solidFill>
                            <a:srgbClr val="000000"/>
                          </a:solidFill>
                          <a:effectLst/>
                          <a:latin typeface="+mn-lt"/>
                        </a:rPr>
                        <a:t>Model Performance (R2) by Bottle</a:t>
                      </a:r>
                    </a:p>
                    <a:p>
                      <a:pPr algn="ctr" fontAlgn="b"/>
                      <a:r>
                        <a:rPr lang="en-US" sz="1200" b="1" i="0" u="none" strike="noStrike">
                          <a:solidFill>
                            <a:srgbClr val="000000"/>
                          </a:solidFill>
                          <a:effectLst/>
                          <a:latin typeface="+mn-lt"/>
                        </a:rPr>
                        <a:t>(Train | Test)</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C000"/>
                    </a:solidFill>
                  </a:tcPr>
                </a:tc>
                <a:tc rowSpan="3" hMerge="1">
                  <a:txBody>
                    <a:bodyPr/>
                    <a:lstStyle/>
                    <a:p>
                      <a:endParaRPr lang="en-US"/>
                    </a:p>
                  </a:txBody>
                  <a:tcPr>
                    <a:lnL w="38100" cap="flat" cmpd="sng" algn="ctr">
                      <a:solidFill>
                        <a:schemeClr val="bg1"/>
                      </a:solidFill>
                      <a:prstDash val="solid"/>
                      <a:round/>
                      <a:headEnd type="none" w="med" len="med"/>
                      <a:tailEnd type="none" w="med" len="med"/>
                    </a:lnL>
                  </a:tcPr>
                </a:tc>
                <a:tc rowSpan="3" hMerge="1">
                  <a:txBody>
                    <a:bodyPr/>
                    <a:lstStyle/>
                    <a:p>
                      <a:endParaRPr lang="en-US"/>
                    </a:p>
                  </a:txBody>
                  <a:tcPr>
                    <a:lnL w="38100" cap="flat" cmpd="sng" algn="ctr">
                      <a:solidFill>
                        <a:schemeClr val="bg1"/>
                      </a:solidFill>
                      <a:prstDash val="solid"/>
                      <a:round/>
                      <a:headEnd type="none" w="med" len="med"/>
                      <a:tailEnd type="none" w="med" len="med"/>
                    </a:lnL>
                  </a:tcPr>
                </a:tc>
                <a:tc rowSpan="3" hMerge="1">
                  <a:txBody>
                    <a:bodyPr/>
                    <a:lstStyle/>
                    <a:p>
                      <a:endParaRPr lang="en-US"/>
                    </a:p>
                  </a:txBody>
                  <a:tcPr>
                    <a:lnL w="381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968822271"/>
                  </a:ext>
                </a:extLst>
              </a:tr>
              <a:tr h="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rowSpan="3">
                  <a:txBody>
                    <a:bodyPr/>
                    <a:lstStyle/>
                    <a:p>
                      <a:pPr algn="ctr">
                        <a:lnSpc>
                          <a:spcPct val="150000"/>
                        </a:lnSpc>
                      </a:pPr>
                      <a:r>
                        <a:rPr lang="en-US" sz="1000" b="1">
                          <a:solidFill>
                            <a:srgbClr val="C00000"/>
                          </a:solidFill>
                        </a:rPr>
                        <a:t>Standardized Model Type</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a:noFill/>
                    </a:lnT>
                    <a:lnB w="38100" cap="flat" cmpd="sng" algn="ctr">
                      <a:noFill/>
                      <a:prstDash val="solid"/>
                      <a:round/>
                      <a:headEnd type="none" w="med" len="med"/>
                      <a:tailEnd type="none" w="med" len="med"/>
                    </a:lnB>
                    <a:noFill/>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255554175"/>
                  </a:ext>
                </a:extLst>
              </a:tr>
              <a:tr h="0">
                <a:tc rowSpan="2" gridSpan="2">
                  <a:txBody>
                    <a:bodyPr/>
                    <a:lstStyle/>
                    <a:p>
                      <a:pPr>
                        <a:lnSpc>
                          <a:spcPct val="150000"/>
                        </a:lnSpc>
                      </a:pPr>
                      <a:endParaRPr lang="en-US" sz="1100">
                        <a:solidFill>
                          <a:srgbClr val="C00000"/>
                        </a:solidFill>
                      </a:endParaRPr>
                    </a:p>
                  </a:txBody>
                  <a:tcPr marL="4592" marR="4592" marT="4592" marB="0" anchor="ctr">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noFill/>
                  </a:tcPr>
                </a:tc>
                <a:tc rowSpan="2" hMerge="1">
                  <a:txBody>
                    <a:bodyPr/>
                    <a:lstStyle/>
                    <a:p>
                      <a:endParaRPr lang="en-US"/>
                    </a:p>
                  </a:txBody>
                  <a:tcPr/>
                </a:tc>
                <a:tc rowSpan="2">
                  <a:txBody>
                    <a:bodyPr/>
                    <a:lstStyle/>
                    <a:p>
                      <a:pPr>
                        <a:lnSpc>
                          <a:spcPct val="150000"/>
                        </a:lnSpc>
                      </a:pPr>
                      <a:endParaRPr lang="en-US" sz="1100">
                        <a:solidFill>
                          <a:srgbClr val="C00000"/>
                        </a:solidFill>
                      </a:endParaRP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tc rowSpan="2">
                  <a:txBody>
                    <a:bodyPr/>
                    <a:lstStyle/>
                    <a:p>
                      <a:pPr>
                        <a:lnSpc>
                          <a:spcPct val="150000"/>
                        </a:lnSpc>
                      </a:pPr>
                      <a:endParaRPr lang="en-US" sz="1100">
                        <a:solidFill>
                          <a:srgbClr val="C00000"/>
                        </a:solidFill>
                      </a:endParaRP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noFill/>
                  </a:tcPr>
                </a:tc>
                <a:tc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613318692"/>
                  </a:ext>
                </a:extLst>
              </a:tr>
              <a:tr h="355220">
                <a:tc gridSpan="2" vMerge="1">
                  <a:txBody>
                    <a:bodyPr/>
                    <a:lstStyle/>
                    <a:p>
                      <a:pPr algn="l" fontAlgn="b"/>
                      <a:endParaRPr lang="en-US" sz="1100" b="0" i="0" u="none" strike="noStrike">
                        <a:solidFill>
                          <a:srgbClr val="000000"/>
                        </a:solidFill>
                        <a:effectLst/>
                        <a:latin typeface="+mn-lt"/>
                      </a:endParaRPr>
                    </a:p>
                  </a:txBody>
                  <a:tcPr marL="4592" marR="4592" marT="4592" marB="0" anchor="b">
                    <a:lnL>
                      <a:noFill/>
                    </a:lnL>
                    <a:lnR>
                      <a:noFill/>
                    </a:lnR>
                    <a:lnT>
                      <a:noFill/>
                    </a:lnT>
                    <a:lnB>
                      <a:noFill/>
                    </a:lnB>
                    <a:noFill/>
                  </a:tcPr>
                </a:tc>
                <a:tc hMerge="1" vMerge="1">
                  <a:txBody>
                    <a:bodyPr/>
                    <a:lstStyle/>
                    <a:p>
                      <a:pPr algn="l" fontAlgn="b"/>
                      <a:endParaRPr lang="en-US" sz="1100" b="0" i="0" u="none" strike="noStrike">
                        <a:solidFill>
                          <a:srgbClr val="000000"/>
                        </a:solidFill>
                        <a:effectLst/>
                        <a:latin typeface="+mn-lt"/>
                      </a:endParaRPr>
                    </a:p>
                  </a:txBody>
                  <a:tcPr marL="4592" marR="4592" marT="4592" marB="0" anchor="b">
                    <a:lnL>
                      <a:noFill/>
                    </a:lnL>
                    <a:lnR w="38100" cap="flat" cmpd="sng" algn="ctr">
                      <a:solidFill>
                        <a:schemeClr val="bg1"/>
                      </a:solidFill>
                      <a:prstDash val="solid"/>
                      <a:round/>
                      <a:headEnd type="none" w="med" len="med"/>
                      <a:tailEnd type="none" w="med" len="med"/>
                    </a:lnR>
                    <a:lnT>
                      <a:noFill/>
                    </a:lnT>
                    <a:lnB>
                      <a:noFill/>
                    </a:lnB>
                    <a:noFill/>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fontAlgn="b"/>
                      <a:r>
                        <a:rPr lang="en-US" sz="1000" b="1" i="0" u="none" strike="noStrike">
                          <a:solidFill>
                            <a:srgbClr val="000000"/>
                          </a:solidFill>
                          <a:effectLst/>
                          <a:latin typeface="+mn-lt"/>
                        </a:rPr>
                        <a:t>21.5g (AXL)</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BAB"/>
                    </a:solidFill>
                  </a:tcPr>
                </a:tc>
                <a:tc>
                  <a:txBody>
                    <a:bodyPr/>
                    <a:lstStyle/>
                    <a:p>
                      <a:pPr algn="ctr" fontAlgn="b"/>
                      <a:r>
                        <a:rPr lang="en-US" sz="1000" b="1" i="0" u="none" strike="noStrike">
                          <a:solidFill>
                            <a:srgbClr val="000000"/>
                          </a:solidFill>
                          <a:effectLst/>
                          <a:latin typeface="+mn-lt"/>
                        </a:rPr>
                        <a:t>20.5g (AXL)</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BAB"/>
                    </a:solidFill>
                  </a:tcPr>
                </a:tc>
                <a:tc>
                  <a:txBody>
                    <a:bodyPr/>
                    <a:lstStyle/>
                    <a:p>
                      <a:pPr algn="ctr" fontAlgn="b"/>
                      <a:r>
                        <a:rPr lang="en-US" sz="1000" b="1" i="0" u="none" strike="noStrike">
                          <a:solidFill>
                            <a:srgbClr val="000000"/>
                          </a:solidFill>
                          <a:effectLst/>
                          <a:latin typeface="+mn-lt"/>
                        </a:rPr>
                        <a:t>20.5g (Ripple DAK)</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BAB"/>
                    </a:solidFill>
                  </a:tcPr>
                </a:tc>
                <a:tc>
                  <a:txBody>
                    <a:bodyPr/>
                    <a:lstStyle/>
                    <a:p>
                      <a:pPr algn="ctr" fontAlgn="b"/>
                      <a:r>
                        <a:rPr lang="en-US" sz="1000" b="1" i="0" u="none" strike="noStrike">
                          <a:solidFill>
                            <a:srgbClr val="000000"/>
                          </a:solidFill>
                          <a:effectLst/>
                          <a:latin typeface="+mn-lt"/>
                        </a:rPr>
                        <a:t>20.5g (Ripple FENC)</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BAB"/>
                    </a:solidFill>
                  </a:tcPr>
                </a:tc>
                <a:extLst>
                  <a:ext uri="{0D108BD9-81ED-4DB2-BD59-A6C34878D82A}">
                    <a16:rowId xmlns:a16="http://schemas.microsoft.com/office/drawing/2014/main" val="469512281"/>
                  </a:ext>
                </a:extLst>
              </a:tr>
              <a:tr h="369871">
                <a:tc rowSpan="10">
                  <a:txBody>
                    <a:bodyPr/>
                    <a:lstStyle/>
                    <a:p>
                      <a:pPr algn="ctr" fontAlgn="ctr"/>
                      <a:r>
                        <a:rPr lang="en-US" sz="1200" b="1" i="0" u="none" strike="noStrike">
                          <a:solidFill>
                            <a:srgbClr val="FFFFFF"/>
                          </a:solidFill>
                          <a:effectLst/>
                          <a:latin typeface="+mn-lt"/>
                        </a:rPr>
                        <a:t>Bottle Performance (Y)</a:t>
                      </a:r>
                    </a:p>
                  </a:txBody>
                  <a:tcPr marL="4592" marR="4592" marT="4592" marB="0" vert="vert27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tc gridSpan="3">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Upper Bumper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rowSpan="7">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Random Forest*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(0.57 | 0.44)</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(0.45 | 0.13)</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5E5"/>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chemeClr val="accent1">
                              <a:lumMod val="75000"/>
                            </a:schemeClr>
                          </a:solidFill>
                          <a:effectLst/>
                          <a:latin typeface="+mn-lt"/>
                        </a:rPr>
                        <a:t>(0.99 | 0.96)</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chemeClr val="accent1">
                              <a:lumMod val="75000"/>
                            </a:schemeClr>
                          </a:solidFill>
                          <a:effectLst/>
                          <a:latin typeface="+mn-lt"/>
                        </a:rPr>
                        <a:t>(0.99 | 0.92)</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55320066"/>
                  </a:ext>
                </a:extLst>
              </a:tr>
              <a:tr h="369871">
                <a:tc vMerge="1">
                  <a:txBody>
                    <a:bodyPr/>
                    <a:lstStyle/>
                    <a:p>
                      <a:endParaRPr lang="en-US"/>
                    </a:p>
                  </a:txBody>
                  <a:tcPr/>
                </a:tc>
                <a:tc gridSpan="3">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Upper Panel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vMerge="1">
                  <a:txBody>
                    <a:bodyPr/>
                    <a:lstStyle/>
                    <a:p>
                      <a:pPr lvl="0" algn="ctr" rtl="0" fontAlgn="ctr">
                        <a:buClr>
                          <a:srgbClr val="000000"/>
                        </a:buClr>
                        <a:buSzPts val="1000"/>
                        <a:buFont typeface="Calibri" panose="020F0502020204030204" pitchFamily="34" charset="0"/>
                        <a:buNone/>
                      </a:pPr>
                      <a:endParaRPr lang="en-US" sz="1100" b="1" i="0" u="none" strike="noStrike">
                        <a:solidFill>
                          <a:schemeClr val="accent1">
                            <a:lumMod val="75000"/>
                          </a:schemeClr>
                        </a:solidFill>
                        <a:effectLst/>
                        <a:latin typeface="+mn-lt"/>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(0.56 | 0.30)</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(0.53 | 0.14)</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5E5"/>
                    </a:solidFill>
                  </a:tcPr>
                </a:tc>
                <a:tc>
                  <a:txBody>
                    <a:bodyPr/>
                    <a:lstStyle/>
                    <a:p>
                      <a:pPr algn="ctr" fontAlgn="b"/>
                      <a:r>
                        <a:rPr lang="en-US" sz="1050" b="0" i="0" u="none" strike="noStrike">
                          <a:solidFill>
                            <a:schemeClr val="accent1">
                              <a:lumMod val="75000"/>
                            </a:schemeClr>
                          </a:solidFill>
                          <a:effectLst/>
                          <a:latin typeface="+mn-lt"/>
                        </a:rPr>
                        <a:t>(0.99 | 0.97)</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(0.99 | 0.91</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696321163"/>
                  </a:ext>
                </a:extLst>
              </a:tr>
              <a:tr h="369871">
                <a:tc vMerge="1">
                  <a:txBody>
                    <a:bodyPr/>
                    <a:lstStyle/>
                    <a:p>
                      <a:endParaRPr lang="en-US"/>
                    </a:p>
                  </a:txBody>
                  <a:tcPr/>
                </a:tc>
                <a:tc gridSpan="3">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Mid Panel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vMerge="1">
                  <a:txBody>
                    <a:bodyPr/>
                    <a:lstStyle/>
                    <a:p>
                      <a:pPr lvl="0" algn="ctr" rtl="0" fontAlgn="ctr">
                        <a:buClr>
                          <a:srgbClr val="000000"/>
                        </a:buClr>
                        <a:buSzPts val="1000"/>
                        <a:buFont typeface="Calibri" panose="020F0502020204030204" pitchFamily="34" charset="0"/>
                        <a:buNone/>
                      </a:pPr>
                      <a:endParaRPr lang="en-US" sz="1100" b="1" i="0" u="none" strike="noStrike">
                        <a:solidFill>
                          <a:schemeClr val="accent1">
                            <a:lumMod val="75000"/>
                          </a:schemeClr>
                        </a:solidFill>
                        <a:effectLst/>
                        <a:latin typeface="+mn-lt"/>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(0.55 | 0.29)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(0.10 | 0.01)</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5E5"/>
                    </a:solidFill>
                  </a:tcPr>
                </a:tc>
                <a:tc>
                  <a:txBody>
                    <a:bodyPr/>
                    <a:lstStyle/>
                    <a:p>
                      <a:pPr algn="ctr" fontAlgn="b"/>
                      <a:r>
                        <a:rPr lang="en-US" sz="1050" b="0" i="0" u="none" strike="noStrike">
                          <a:solidFill>
                            <a:schemeClr val="accent1">
                              <a:lumMod val="75000"/>
                            </a:schemeClr>
                          </a:solidFill>
                          <a:effectLst/>
                          <a:latin typeface="+mn-lt"/>
                        </a:rPr>
                        <a:t>(0.96 | 0.94)</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(0.99 | 0.81)</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94084267"/>
                  </a:ext>
                </a:extLst>
              </a:tr>
              <a:tr h="369871">
                <a:tc vMerge="1">
                  <a:txBody>
                    <a:bodyPr/>
                    <a:lstStyle/>
                    <a:p>
                      <a:endParaRPr lang="en-US"/>
                    </a:p>
                  </a:txBody>
                  <a:tcPr/>
                </a:tc>
                <a:tc gridSpan="3">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Lower Panel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vMerge="1">
                  <a:txBody>
                    <a:bodyPr/>
                    <a:lstStyle/>
                    <a:p>
                      <a:pPr lvl="0" algn="ctr" rtl="0" fontAlgn="ctr">
                        <a:buClr>
                          <a:srgbClr val="000000"/>
                        </a:buClr>
                        <a:buSzPts val="1000"/>
                        <a:buFont typeface="Calibri" panose="020F0502020204030204" pitchFamily="34" charset="0"/>
                        <a:buNone/>
                      </a:pPr>
                      <a:endParaRPr lang="en-US" sz="1100" b="1" i="0" u="none" strike="noStrike">
                        <a:solidFill>
                          <a:schemeClr val="accent1">
                            <a:lumMod val="75000"/>
                          </a:schemeClr>
                        </a:solidFill>
                        <a:effectLst/>
                        <a:latin typeface="+mn-lt"/>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(0.41 | 0.25)</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(0.09 | 0.02)</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5E5"/>
                    </a:solidFill>
                  </a:tcPr>
                </a:tc>
                <a:tc>
                  <a:txBody>
                    <a:bodyPr/>
                    <a:lstStyle/>
                    <a:p>
                      <a:pPr algn="ctr" fontAlgn="b"/>
                      <a:r>
                        <a:rPr lang="en-US" sz="1050" b="0" i="0" u="none" strike="noStrike">
                          <a:solidFill>
                            <a:schemeClr val="accent1">
                              <a:lumMod val="75000"/>
                            </a:schemeClr>
                          </a:solidFill>
                          <a:effectLst/>
                          <a:latin typeface="+mn-lt"/>
                        </a:rPr>
                        <a:t>(0.98 | 0.86)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(0.84 | 0.70)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60720466"/>
                  </a:ext>
                </a:extLst>
              </a:tr>
              <a:tr h="369871">
                <a:tc vMerge="1">
                  <a:txBody>
                    <a:bodyPr/>
                    <a:lstStyle/>
                    <a:p>
                      <a:endParaRPr lang="en-US"/>
                    </a:p>
                  </a:txBody>
                  <a:tcPr/>
                </a:tc>
                <a:tc gridSpan="3">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Lower Bumper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vMerge="1">
                  <a:txBody>
                    <a:bodyPr/>
                    <a:lstStyle/>
                    <a:p>
                      <a:pPr lvl="0" algn="ctr" rtl="0" fontAlgn="ctr">
                        <a:buClr>
                          <a:srgbClr val="000000"/>
                        </a:buClr>
                        <a:buSzPts val="1000"/>
                        <a:buFont typeface="Calibri" panose="020F0502020204030204" pitchFamily="34" charset="0"/>
                        <a:buNone/>
                      </a:pPr>
                      <a:endParaRPr lang="en-US" sz="1100" b="1" i="0" u="none" strike="noStrike">
                        <a:solidFill>
                          <a:schemeClr val="accent1">
                            <a:lumMod val="75000"/>
                          </a:schemeClr>
                        </a:solidFill>
                        <a:effectLst/>
                        <a:latin typeface="+mn-lt"/>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(0.75 | 0.52)</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(0.86 | 0.14)</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5E5"/>
                    </a:solidFill>
                  </a:tcPr>
                </a:tc>
                <a:tc>
                  <a:txBody>
                    <a:bodyPr/>
                    <a:lstStyle/>
                    <a:p>
                      <a:pPr algn="ctr" fontAlgn="b"/>
                      <a:r>
                        <a:rPr lang="en-US" sz="1050" b="0" i="0" u="none" strike="noStrike">
                          <a:solidFill>
                            <a:schemeClr val="accent1">
                              <a:lumMod val="75000"/>
                            </a:schemeClr>
                          </a:solidFill>
                          <a:effectLst/>
                          <a:latin typeface="+mn-lt"/>
                        </a:rPr>
                        <a:t>(0.98 | 0.85)</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(0.98 | 0.72)</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53423695"/>
                  </a:ext>
                </a:extLst>
              </a:tr>
              <a:tr h="369871">
                <a:tc vMerge="1">
                  <a:txBody>
                    <a:bodyPr/>
                    <a:lstStyle/>
                    <a:p>
                      <a:endParaRPr lang="en-US"/>
                    </a:p>
                  </a:txBody>
                  <a:tcPr/>
                </a:tc>
                <a:tc gridSpan="3">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Base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vMerge="1">
                  <a:txBody>
                    <a:bodyPr/>
                    <a:lstStyle/>
                    <a:p>
                      <a:pPr lvl="0" algn="ctr" rtl="0" fontAlgn="ctr">
                        <a:buClr>
                          <a:srgbClr val="000000"/>
                        </a:buClr>
                        <a:buSzPts val="1000"/>
                        <a:buFont typeface="Calibri" panose="020F0502020204030204" pitchFamily="34" charset="0"/>
                        <a:buNone/>
                      </a:pPr>
                      <a:endParaRPr lang="en-US" sz="1100" b="1" i="0" u="none" strike="noStrike">
                        <a:solidFill>
                          <a:schemeClr val="accent1">
                            <a:lumMod val="75000"/>
                          </a:schemeClr>
                        </a:solidFill>
                        <a:effectLst/>
                        <a:latin typeface="+mn-lt"/>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(0.75 | 0.33)</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(0.27 | -0.05)</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5E5"/>
                    </a:solidFill>
                  </a:tcPr>
                </a:tc>
                <a:tc>
                  <a:txBody>
                    <a:bodyPr/>
                    <a:lstStyle/>
                    <a:p>
                      <a:pPr algn="ctr" fontAlgn="ctr"/>
                      <a:r>
                        <a:rPr lang="en-US" sz="1050" b="0" i="0" u="none" strike="noStrike">
                          <a:solidFill>
                            <a:schemeClr val="accent1">
                              <a:lumMod val="75000"/>
                            </a:schemeClr>
                          </a:solidFill>
                          <a:effectLst/>
                          <a:latin typeface="+mn-lt"/>
                        </a:rPr>
                        <a:t>(0.28 | 0.20)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FFE5E5"/>
                    </a:solidFill>
                  </a:tcPr>
                </a:tc>
                <a:tc>
                  <a:txBody>
                    <a:bodyPr/>
                    <a:lstStyle/>
                    <a:p>
                      <a:pPr algn="ctr" fontAlgn="ctr"/>
                      <a:r>
                        <a:rPr lang="en-US" sz="1050" b="0" i="0" u="none" strike="noStrike">
                          <a:solidFill>
                            <a:schemeClr val="accent1">
                              <a:lumMod val="75000"/>
                            </a:schemeClr>
                          </a:solidFill>
                          <a:effectLst/>
                          <a:latin typeface="+mn-lt"/>
                        </a:rPr>
                        <a:t>(0.95 | 0.53)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28459660"/>
                  </a:ext>
                </a:extLst>
              </a:tr>
              <a:tr h="369871">
                <a:tc vMerge="1">
                  <a:txBody>
                    <a:bodyPr/>
                    <a:lstStyle/>
                    <a:p>
                      <a:endParaRPr lang="en-US"/>
                    </a:p>
                  </a:txBody>
                  <a:tcPr/>
                </a:tc>
                <a:tc gridSpan="3">
                  <a:txBody>
                    <a:bodyPr/>
                    <a:lstStyle/>
                    <a:p>
                      <a:pPr lvl="0" algn="ctr" rtl="0" fontAlgn="ctr">
                        <a:buClr>
                          <a:srgbClr val="000000"/>
                        </a:buClr>
                        <a:buSzPts val="1000"/>
                        <a:buFont typeface="Calibri" panose="020F0502020204030204" pitchFamily="34" charset="0"/>
                        <a:buNone/>
                      </a:pPr>
                      <a:r>
                        <a:rPr lang="en-US" sz="1100" b="1" i="0" u="none" strike="noStrike">
                          <a:solidFill>
                            <a:schemeClr val="accent1">
                              <a:lumMod val="75000"/>
                            </a:schemeClr>
                          </a:solidFill>
                          <a:effectLst/>
                          <a:latin typeface="+mn-lt"/>
                        </a:rPr>
                        <a:t>Panel Max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vMerge="1">
                  <a:txBody>
                    <a:bodyPr/>
                    <a:lstStyle/>
                    <a:p>
                      <a:pPr lvl="0" algn="ctr" rtl="0" fontAlgn="ctr">
                        <a:buClr>
                          <a:srgbClr val="000000"/>
                        </a:buClr>
                        <a:buSzPts val="1000"/>
                        <a:buFont typeface="Calibri" panose="020F0502020204030204" pitchFamily="34" charset="0"/>
                        <a:buNone/>
                      </a:pPr>
                      <a:endParaRPr lang="en-US" sz="1100" b="1" i="0" u="none" strike="noStrike">
                        <a:solidFill>
                          <a:schemeClr val="accent1">
                            <a:lumMod val="75000"/>
                          </a:schemeClr>
                        </a:solidFill>
                        <a:effectLst/>
                        <a:latin typeface="+mn-lt"/>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b"/>
                      <a:r>
                        <a:rPr lang="en-US" sz="1050" b="0" i="0" u="none" strike="noStrike">
                          <a:solidFill>
                            <a:schemeClr val="accent1">
                              <a:lumMod val="75000"/>
                            </a:schemeClr>
                          </a:solidFill>
                          <a:effectLst/>
                          <a:latin typeface="+mn-lt"/>
                        </a:rPr>
                        <a:t>-</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fontAlgn="ctr"/>
                      <a:r>
                        <a:rPr lang="en-US" sz="1050" b="0" i="0" u="none" strike="noStrike">
                          <a:solidFill>
                            <a:schemeClr val="accent1">
                              <a:lumMod val="75000"/>
                            </a:schemeClr>
                          </a:solidFill>
                          <a:effectLst/>
                          <a:latin typeface="+mn-lt"/>
                        </a:rPr>
                        <a:t>(0.97 | 0.71)</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a:solidFill>
                            <a:schemeClr val="accent1">
                              <a:lumMod val="75000"/>
                            </a:schemeClr>
                          </a:solidFill>
                          <a:effectLst/>
                          <a:latin typeface="+mn-lt"/>
                        </a:rPr>
                        <a:t>(0.98 | 0.73)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705546927"/>
                  </a:ext>
                </a:extLst>
              </a:tr>
              <a:tr h="369871">
                <a:tc vMerge="1">
                  <a:txBody>
                    <a:bodyPr/>
                    <a:lstStyle/>
                    <a:p>
                      <a:endParaRPr lang="en-US"/>
                    </a:p>
                  </a:txBody>
                  <a:tcPr/>
                </a:tc>
                <a:tc gridSpan="3">
                  <a:txBody>
                    <a:bodyPr/>
                    <a:lstStyle/>
                    <a:p>
                      <a:pPr lvl="0" algn="ctr" rtl="0" fontAlgn="ctr"/>
                      <a:r>
                        <a:rPr lang="en-US" sz="1100" b="1" i="0" u="none" strike="noStrike">
                          <a:solidFill>
                            <a:schemeClr val="accent1">
                              <a:lumMod val="75000"/>
                            </a:schemeClr>
                          </a:solidFill>
                          <a:effectLst/>
                          <a:latin typeface="+mn-lt"/>
                        </a:rPr>
                        <a:t>Empty Top Load</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a:txBody>
                    <a:bodyPr/>
                    <a:lstStyle/>
                    <a:p>
                      <a:pPr lvl="0" algn="ctr" rtl="0" fontAlgn="ctr"/>
                      <a:r>
                        <a:rPr lang="en-US" sz="1100" b="1" i="0" u="none" strike="noStrike">
                          <a:solidFill>
                            <a:schemeClr val="accent1">
                              <a:lumMod val="75000"/>
                            </a:schemeClr>
                          </a:solidFill>
                          <a:effectLst/>
                          <a:latin typeface="+mn-lt"/>
                        </a:rPr>
                        <a:t>Linear Regression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chemeClr val="accent1">
                              <a:lumMod val="75000"/>
                            </a:schemeClr>
                          </a:solidFill>
                          <a:effectLst/>
                          <a:latin typeface="+mn-lt"/>
                        </a:rPr>
                        <a:t>(0.99 | 0.98)</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a:solidFill>
                            <a:schemeClr val="accent1">
                              <a:lumMod val="75000"/>
                            </a:schemeClr>
                          </a:solidFill>
                          <a:effectLst/>
                          <a:latin typeface="+mn-lt"/>
                        </a:rPr>
                        <a:t>(0.87 | 0.86)</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a:solidFill>
                            <a:schemeClr val="accent1">
                              <a:lumMod val="75000"/>
                            </a:schemeClr>
                          </a:solidFill>
                          <a:effectLst/>
                          <a:latin typeface="+mn-lt"/>
                        </a:rPr>
                        <a:t>(0.65 | 0.50)</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ctr"/>
                      <a:r>
                        <a:rPr lang="en-US" sz="1050" b="0" i="0" u="none" strike="noStrike">
                          <a:solidFill>
                            <a:schemeClr val="accent1">
                              <a:lumMod val="75000"/>
                            </a:schemeClr>
                          </a:solidFill>
                          <a:effectLst/>
                          <a:latin typeface="+mn-lt"/>
                        </a:rPr>
                        <a:t>(0.78 | 0.51)</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651197898"/>
                  </a:ext>
                </a:extLst>
              </a:tr>
              <a:tr h="369871">
                <a:tc vMerge="1">
                  <a:txBody>
                    <a:bodyPr/>
                    <a:lstStyle/>
                    <a:p>
                      <a:endParaRPr lang="en-US"/>
                    </a:p>
                  </a:txBody>
                  <a:tcPr/>
                </a:tc>
                <a:tc gridSpan="3">
                  <a:txBody>
                    <a:bodyPr/>
                    <a:lstStyle/>
                    <a:p>
                      <a:pPr lvl="0" algn="ctr" rtl="0" fontAlgn="ctr"/>
                      <a:r>
                        <a:rPr lang="en-US" sz="1100" b="1" i="0" u="none" strike="noStrike">
                          <a:solidFill>
                            <a:schemeClr val="accent1">
                              <a:lumMod val="75000"/>
                            </a:schemeClr>
                          </a:solidFill>
                          <a:effectLst/>
                          <a:latin typeface="+mn-lt"/>
                        </a:rPr>
                        <a:t>Burst Expansion</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rowSpan="2">
                  <a:txBody>
                    <a:bodyPr/>
                    <a:lstStyle/>
                    <a:p>
                      <a:pPr lvl="0" algn="ctr" rtl="0" fontAlgn="ctr"/>
                      <a:r>
                        <a:rPr lang="en-US" sz="1100" b="1" i="0" u="none" strike="noStrike">
                          <a:solidFill>
                            <a:schemeClr val="accent1">
                              <a:lumMod val="75000"/>
                            </a:schemeClr>
                          </a:solidFill>
                          <a:effectLst/>
                          <a:latin typeface="+mn-lt"/>
                        </a:rPr>
                        <a:t>Linear Regression </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i="0" u="none" strike="noStrike">
                          <a:solidFill>
                            <a:schemeClr val="accent1">
                              <a:lumMod val="75000"/>
                            </a:schemeClr>
                          </a:solidFill>
                          <a:effectLst/>
                          <a:latin typeface="+mn-lt"/>
                        </a:rPr>
                        <a:t>(0.99 | 0.98)</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a:solidFill>
                            <a:schemeClr val="accent1">
                              <a:lumMod val="75000"/>
                            </a:schemeClr>
                          </a:solidFill>
                          <a:effectLst/>
                          <a:latin typeface="+mn-lt"/>
                        </a:rPr>
                        <a:t>(0.99 | 0.99)</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050" b="0" i="0" u="none" strike="noStrike">
                          <a:solidFill>
                            <a:schemeClr val="accent1">
                              <a:lumMod val="75000"/>
                            </a:schemeClr>
                          </a:solidFill>
                          <a:effectLst/>
                          <a:latin typeface="+mn-lt"/>
                        </a:rPr>
                        <a:t>(0.97 | 0.92)</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21551402"/>
                  </a:ext>
                </a:extLst>
              </a:tr>
              <a:tr h="369871">
                <a:tc vMerge="1">
                  <a:txBody>
                    <a:bodyPr/>
                    <a:lstStyle/>
                    <a:p>
                      <a:endParaRPr lang="en-US"/>
                    </a:p>
                  </a:txBody>
                  <a:tcPr/>
                </a:tc>
                <a:tc gridSpan="3">
                  <a:txBody>
                    <a:bodyPr/>
                    <a:lstStyle/>
                    <a:p>
                      <a:pPr lvl="0" algn="ctr" rtl="0" fontAlgn="ctr"/>
                      <a:r>
                        <a:rPr lang="en-US" sz="1100" b="1" i="0" u="none" strike="noStrike">
                          <a:solidFill>
                            <a:schemeClr val="accent1">
                              <a:lumMod val="75000"/>
                            </a:schemeClr>
                          </a:solidFill>
                          <a:effectLst/>
                          <a:latin typeface="+mn-lt"/>
                        </a:rPr>
                        <a:t>Burst Pressure</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2"/>
                    </a:solidFill>
                  </a:tcPr>
                </a:tc>
                <a:tc hMerge="1">
                  <a:txBody>
                    <a:bodyPr/>
                    <a:lstStyle/>
                    <a:p>
                      <a:endParaRPr lang="en-US"/>
                    </a:p>
                  </a:txBody>
                  <a:tcPr/>
                </a:tc>
                <a:tc hMerge="1">
                  <a:txBody>
                    <a:bodyPr/>
                    <a:lstStyle/>
                    <a:p>
                      <a:endParaRPr lang="en-US"/>
                    </a:p>
                  </a:txBody>
                  <a:tcPr/>
                </a:tc>
                <a:tc vMerge="1">
                  <a:txBody>
                    <a:bodyPr/>
                    <a:lstStyle/>
                    <a:p>
                      <a:pPr lvl="0" algn="ctr" rtl="0" fontAlgn="ctr"/>
                      <a:endParaRPr lang="en-US" sz="1100" b="1" i="0" u="none" strike="noStrike">
                        <a:solidFill>
                          <a:schemeClr val="accent1">
                            <a:lumMod val="75000"/>
                          </a:schemeClr>
                        </a:solidFill>
                        <a:effectLst/>
                        <a:latin typeface="+mn-lt"/>
                      </a:endParaRP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(0.97 | 0.93)</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(0.98 | 0.98)</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(0.97 | 0.95)</a:t>
                      </a:r>
                    </a:p>
                  </a:txBody>
                  <a:tcPr marL="6350" marR="6350" marT="6350"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fontAlgn="b"/>
                      <a:r>
                        <a:rPr lang="en-US" sz="1050" b="0" i="0" u="none" strike="noStrike">
                          <a:solidFill>
                            <a:schemeClr val="accent1">
                              <a:lumMod val="75000"/>
                            </a:schemeClr>
                          </a:solidFill>
                          <a:effectLst/>
                          <a:latin typeface="+mn-lt"/>
                        </a:rPr>
                        <a:t>-</a:t>
                      </a:r>
                    </a:p>
                  </a:txBody>
                  <a:tcPr marL="4592" marR="4592" marT="4592" marB="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65927375"/>
                  </a:ext>
                </a:extLst>
              </a:tr>
            </a:tbl>
          </a:graphicData>
        </a:graphic>
      </p:graphicFrame>
      <p:grpSp>
        <p:nvGrpSpPr>
          <p:cNvPr id="35" name="Group 34">
            <a:extLst>
              <a:ext uri="{FF2B5EF4-FFF2-40B4-BE49-F238E27FC236}">
                <a16:creationId xmlns:a16="http://schemas.microsoft.com/office/drawing/2014/main" id="{0CD1E744-A58A-456B-AD73-4938270BD43F}"/>
              </a:ext>
            </a:extLst>
          </p:cNvPr>
          <p:cNvGrpSpPr/>
          <p:nvPr/>
        </p:nvGrpSpPr>
        <p:grpSpPr>
          <a:xfrm>
            <a:off x="4447709" y="6157150"/>
            <a:ext cx="3827053" cy="292115"/>
            <a:chOff x="3462808" y="6190435"/>
            <a:chExt cx="3827053" cy="292115"/>
          </a:xfrm>
        </p:grpSpPr>
        <p:pic>
          <p:nvPicPr>
            <p:cNvPr id="32" name="Picture 31">
              <a:extLst>
                <a:ext uri="{FF2B5EF4-FFF2-40B4-BE49-F238E27FC236}">
                  <a16:creationId xmlns:a16="http://schemas.microsoft.com/office/drawing/2014/main" id="{1DFFF217-3DF2-0332-2987-145FFF6328C6}"/>
                </a:ext>
              </a:extLst>
            </p:cNvPr>
            <p:cNvPicPr>
              <a:picLocks noChangeAspect="1"/>
            </p:cNvPicPr>
            <p:nvPr/>
          </p:nvPicPr>
          <p:blipFill>
            <a:blip r:embed="rId3"/>
            <a:stretch>
              <a:fillRect/>
            </a:stretch>
          </p:blipFill>
          <p:spPr>
            <a:xfrm>
              <a:off x="4902138" y="6190435"/>
              <a:ext cx="2387723" cy="292115"/>
            </a:xfrm>
            <a:prstGeom prst="rect">
              <a:avLst/>
            </a:prstGeom>
          </p:spPr>
        </p:pic>
        <p:sp>
          <p:nvSpPr>
            <p:cNvPr id="33" name="TextBox 32">
              <a:extLst>
                <a:ext uri="{FF2B5EF4-FFF2-40B4-BE49-F238E27FC236}">
                  <a16:creationId xmlns:a16="http://schemas.microsoft.com/office/drawing/2014/main" id="{66656848-ABBE-FFD3-33C8-63F1685B4C18}"/>
                </a:ext>
              </a:extLst>
            </p:cNvPr>
            <p:cNvSpPr txBox="1"/>
            <p:nvPr/>
          </p:nvSpPr>
          <p:spPr>
            <a:xfrm>
              <a:off x="3462808" y="6197992"/>
              <a:ext cx="2623127" cy="276999"/>
            </a:xfrm>
            <a:prstGeom prst="rect">
              <a:avLst/>
            </a:prstGeom>
            <a:noFill/>
          </p:spPr>
          <p:txBody>
            <a:bodyPr wrap="square" rtlCol="0">
              <a:spAutoFit/>
            </a:bodyPr>
            <a:lstStyle/>
            <a:p>
              <a:r>
                <a:rPr lang="en-US" sz="1200">
                  <a:solidFill>
                    <a:schemeClr val="tx1">
                      <a:lumMod val="65000"/>
                      <a:lumOff val="35000"/>
                    </a:schemeClr>
                  </a:solidFill>
                </a:rPr>
                <a:t>Model Performance:</a:t>
              </a:r>
            </a:p>
          </p:txBody>
        </p:sp>
      </p:grpSp>
      <p:sp>
        <p:nvSpPr>
          <p:cNvPr id="4" name="Rectangle: Rounded Corners 3">
            <a:extLst>
              <a:ext uri="{FF2B5EF4-FFF2-40B4-BE49-F238E27FC236}">
                <a16:creationId xmlns:a16="http://schemas.microsoft.com/office/drawing/2014/main" id="{D130B7A8-3500-5753-AF3E-FD2D8AD185D4}"/>
              </a:ext>
            </a:extLst>
          </p:cNvPr>
          <p:cNvSpPr/>
          <p:nvPr/>
        </p:nvSpPr>
        <p:spPr>
          <a:xfrm>
            <a:off x="9070109" y="1551440"/>
            <a:ext cx="2708501" cy="4530387"/>
          </a:xfrm>
          <a:prstGeom prst="roundRect">
            <a:avLst>
              <a:gd name="adj" fmla="val 8242"/>
            </a:avLst>
          </a:prstGeom>
          <a:solidFill>
            <a:schemeClr val="accent4">
              <a:lumMod val="20000"/>
              <a:lumOff val="80000"/>
            </a:schemeClr>
          </a:solidFill>
          <a:ln w="9525">
            <a:noFill/>
            <a:prstDash val="solid"/>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lnSpc>
                <a:spcPct val="120000"/>
              </a:lnSpc>
              <a:buFont typeface="Arial" panose="020B0604020202020204" pitchFamily="34" charset="0"/>
              <a:buChar char="•"/>
            </a:pPr>
            <a:endParaRPr lang="en-US" sz="1100" b="1">
              <a:solidFill>
                <a:schemeClr val="accent1">
                  <a:lumMod val="75000"/>
                </a:schemeClr>
              </a:solidFill>
            </a:endParaRPr>
          </a:p>
          <a:p>
            <a:pPr marL="285750" indent="-285750">
              <a:lnSpc>
                <a:spcPct val="120000"/>
              </a:lnSpc>
              <a:buFont typeface="Arial" panose="020B0604020202020204" pitchFamily="34" charset="0"/>
              <a:buChar char="•"/>
            </a:pPr>
            <a:endParaRPr lang="en-US" sz="1100" b="1">
              <a:solidFill>
                <a:schemeClr val="accent1">
                  <a:lumMod val="75000"/>
                </a:schemeClr>
              </a:solidFill>
            </a:endParaRPr>
          </a:p>
          <a:p>
            <a:pPr marL="285750" indent="-285750">
              <a:lnSpc>
                <a:spcPct val="120000"/>
              </a:lnSpc>
              <a:buFont typeface="Arial" panose="020B0604020202020204" pitchFamily="34" charset="0"/>
              <a:buChar char="•"/>
            </a:pPr>
            <a:r>
              <a:rPr lang="en-US" sz="1100" b="1">
                <a:solidFill>
                  <a:schemeClr val="accent1">
                    <a:lumMod val="75000"/>
                  </a:schemeClr>
                </a:solidFill>
              </a:rPr>
              <a:t>Burst Expansion</a:t>
            </a:r>
            <a:r>
              <a:rPr lang="en-US" sz="1100">
                <a:solidFill>
                  <a:schemeClr val="accent1">
                    <a:lumMod val="75000"/>
                  </a:schemeClr>
                </a:solidFill>
              </a:rPr>
              <a:t> models show excellent performance (R² &gt; .90 for both train and test), across all bottle types, demonstrating high consistency in predictions for this feature.</a:t>
            </a:r>
            <a:endParaRPr lang="en-US" sz="1100">
              <a:solidFill>
                <a:schemeClr val="accent1">
                  <a:lumMod val="75000"/>
                </a:schemeClr>
              </a:solidFill>
              <a:ea typeface="Calibri"/>
              <a:cs typeface="Calibri"/>
            </a:endParaRPr>
          </a:p>
          <a:p>
            <a:pPr marL="285750" indent="-285750">
              <a:lnSpc>
                <a:spcPct val="120000"/>
              </a:lnSpc>
              <a:buFont typeface="Arial" panose="020B0604020202020204" pitchFamily="34" charset="0"/>
              <a:buChar char="•"/>
            </a:pPr>
            <a:endParaRPr lang="en-US" sz="600">
              <a:solidFill>
                <a:schemeClr val="accent1">
                  <a:lumMod val="75000"/>
                </a:schemeClr>
              </a:solidFill>
              <a:ea typeface="+mn-lt"/>
              <a:cs typeface="+mn-lt"/>
            </a:endParaRPr>
          </a:p>
          <a:p>
            <a:pPr marL="285750" indent="-285750">
              <a:lnSpc>
                <a:spcPct val="120000"/>
              </a:lnSpc>
              <a:buFont typeface="Arial" panose="020B0604020202020204" pitchFamily="34" charset="0"/>
              <a:buChar char="•"/>
            </a:pPr>
            <a:r>
              <a:rPr lang="en-US" sz="1100">
                <a:solidFill>
                  <a:schemeClr val="accent1">
                    <a:lumMod val="75000"/>
                  </a:schemeClr>
                </a:solidFill>
                <a:ea typeface="+mn-lt"/>
                <a:cs typeface="+mn-lt"/>
              </a:rPr>
              <a:t>Performance disparities between different bottle types, such as </a:t>
            </a:r>
            <a:r>
              <a:rPr lang="en-US" sz="1100" b="1">
                <a:solidFill>
                  <a:schemeClr val="accent1">
                    <a:lumMod val="75000"/>
                  </a:schemeClr>
                </a:solidFill>
                <a:ea typeface="+mn-lt"/>
                <a:cs typeface="+mn-lt"/>
              </a:rPr>
              <a:t>Lower Bumper Expansion</a:t>
            </a:r>
            <a:r>
              <a:rPr lang="en-US" sz="1100">
                <a:solidFill>
                  <a:schemeClr val="accent1">
                    <a:lumMod val="75000"/>
                  </a:schemeClr>
                </a:solidFill>
                <a:ea typeface="+mn-lt"/>
                <a:cs typeface="+mn-lt"/>
              </a:rPr>
              <a:t> and </a:t>
            </a:r>
            <a:r>
              <a:rPr lang="en-US" sz="1100" b="1">
                <a:solidFill>
                  <a:schemeClr val="accent1">
                    <a:lumMod val="75000"/>
                  </a:schemeClr>
                </a:solidFill>
                <a:ea typeface="+mn-lt"/>
                <a:cs typeface="+mn-lt"/>
              </a:rPr>
              <a:t>Mid Panel Expansion</a:t>
            </a:r>
            <a:r>
              <a:rPr lang="en-US" sz="1100">
                <a:solidFill>
                  <a:schemeClr val="accent1">
                    <a:lumMod val="75000"/>
                  </a:schemeClr>
                </a:solidFill>
                <a:ea typeface="+mn-lt"/>
                <a:cs typeface="+mn-lt"/>
              </a:rPr>
              <a:t>, highlight the varying impact of model choice and data quality on different product lines.</a:t>
            </a:r>
          </a:p>
          <a:p>
            <a:pPr marL="285750" indent="-285750">
              <a:lnSpc>
                <a:spcPct val="120000"/>
              </a:lnSpc>
              <a:buFont typeface="Arial" panose="020B0604020202020204" pitchFamily="34" charset="0"/>
              <a:buChar char="•"/>
            </a:pPr>
            <a:endParaRPr lang="en-US" sz="600">
              <a:solidFill>
                <a:schemeClr val="accent1">
                  <a:lumMod val="75000"/>
                </a:schemeClr>
              </a:solidFill>
              <a:ea typeface="+mn-lt"/>
              <a:cs typeface="+mn-lt"/>
            </a:endParaRPr>
          </a:p>
          <a:p>
            <a:pPr marL="285750" indent="-285750">
              <a:lnSpc>
                <a:spcPct val="120000"/>
              </a:lnSpc>
              <a:buFont typeface="Arial" panose="020B0604020202020204" pitchFamily="34" charset="0"/>
              <a:buChar char="•"/>
            </a:pPr>
            <a:r>
              <a:rPr lang="en-US" sz="1100">
                <a:solidFill>
                  <a:schemeClr val="accent1">
                    <a:lumMod val="75000"/>
                  </a:schemeClr>
                </a:solidFill>
                <a:ea typeface="+mn-lt"/>
                <a:cs typeface="+mn-lt"/>
              </a:rPr>
              <a:t>While </a:t>
            </a:r>
            <a:r>
              <a:rPr lang="en-US" sz="1100" b="1">
                <a:solidFill>
                  <a:schemeClr val="accent1">
                    <a:lumMod val="75000"/>
                  </a:schemeClr>
                </a:solidFill>
                <a:ea typeface="+mn-lt"/>
                <a:cs typeface="+mn-lt"/>
              </a:rPr>
              <a:t>Random Forest </a:t>
            </a:r>
            <a:r>
              <a:rPr lang="en-US" sz="1100">
                <a:solidFill>
                  <a:schemeClr val="accent1">
                    <a:lumMod val="75000"/>
                  </a:schemeClr>
                </a:solidFill>
                <a:ea typeface="+mn-lt"/>
                <a:cs typeface="+mn-lt"/>
              </a:rPr>
              <a:t>models excel in some categories, particularly for </a:t>
            </a:r>
            <a:r>
              <a:rPr lang="en-US" sz="1100" b="1">
                <a:solidFill>
                  <a:schemeClr val="accent1">
                    <a:lumMod val="75000"/>
                  </a:schemeClr>
                </a:solidFill>
                <a:ea typeface="+mn-lt"/>
                <a:cs typeface="+mn-lt"/>
              </a:rPr>
              <a:t>Lower Panel Expansion</a:t>
            </a:r>
            <a:r>
              <a:rPr lang="en-US" sz="1100">
                <a:solidFill>
                  <a:schemeClr val="accent1">
                    <a:lumMod val="75000"/>
                  </a:schemeClr>
                </a:solidFill>
                <a:ea typeface="+mn-lt"/>
                <a:cs typeface="+mn-lt"/>
              </a:rPr>
              <a:t>, Linear Regression models with regularization offer strong performance in metrics like </a:t>
            </a:r>
            <a:r>
              <a:rPr lang="en-US" sz="1100" b="1">
                <a:solidFill>
                  <a:schemeClr val="accent1">
                    <a:lumMod val="75000"/>
                  </a:schemeClr>
                </a:solidFill>
                <a:ea typeface="+mn-lt"/>
                <a:cs typeface="+mn-lt"/>
              </a:rPr>
              <a:t>Empty Top Load</a:t>
            </a:r>
            <a:r>
              <a:rPr lang="en-US" sz="1100">
                <a:solidFill>
                  <a:schemeClr val="accent1">
                    <a:lumMod val="75000"/>
                  </a:schemeClr>
                </a:solidFill>
                <a:ea typeface="+mn-lt"/>
                <a:cs typeface="+mn-lt"/>
              </a:rPr>
              <a:t> and </a:t>
            </a:r>
            <a:r>
              <a:rPr lang="en-US" sz="1100" b="1">
                <a:solidFill>
                  <a:schemeClr val="accent1">
                    <a:lumMod val="75000"/>
                  </a:schemeClr>
                </a:solidFill>
                <a:ea typeface="+mn-lt"/>
                <a:cs typeface="+mn-lt"/>
              </a:rPr>
              <a:t>Burst Expansion.</a:t>
            </a:r>
          </a:p>
        </p:txBody>
      </p:sp>
      <p:sp>
        <p:nvSpPr>
          <p:cNvPr id="5" name="Rectangle: Rounded Corners 4">
            <a:extLst>
              <a:ext uri="{FF2B5EF4-FFF2-40B4-BE49-F238E27FC236}">
                <a16:creationId xmlns:a16="http://schemas.microsoft.com/office/drawing/2014/main" id="{A88C4242-FC72-8CEF-C9A9-E198DA757D83}"/>
              </a:ext>
            </a:extLst>
          </p:cNvPr>
          <p:cNvSpPr/>
          <p:nvPr/>
        </p:nvSpPr>
        <p:spPr>
          <a:xfrm>
            <a:off x="9070108" y="1551083"/>
            <a:ext cx="2708501" cy="455550"/>
          </a:xfrm>
          <a:prstGeom prst="roundRect">
            <a:avLst>
              <a:gd name="adj" fmla="val 8242"/>
            </a:avLst>
          </a:prstGeom>
          <a:solidFill>
            <a:schemeClr val="accent1">
              <a:lumMod val="75000"/>
            </a:schemeClr>
          </a:solidFill>
          <a:ln w="9525">
            <a:no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400" b="1">
                <a:solidFill>
                  <a:schemeClr val="bg1"/>
                </a:solidFill>
                <a:ea typeface="+mn-lt"/>
                <a:cs typeface="+mn-lt"/>
              </a:rPr>
              <a:t>KEY TAKEAWAYS</a:t>
            </a:r>
          </a:p>
        </p:txBody>
      </p:sp>
    </p:spTree>
    <p:extLst>
      <p:ext uri="{BB962C8B-B14F-4D97-AF65-F5344CB8AC3E}">
        <p14:creationId xmlns:p14="http://schemas.microsoft.com/office/powerpoint/2010/main" val="1163687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B7AA84-B62E-84FD-94F8-EB3075373265}"/>
            </a:ext>
          </a:extLst>
        </p:cNvPr>
        <p:cNvGrpSpPr/>
        <p:nvPr/>
      </p:nvGrpSpPr>
      <p:grpSpPr>
        <a:xfrm>
          <a:off x="0" y="0"/>
          <a:ext cx="0" cy="0"/>
          <a:chOff x="0" y="0"/>
          <a:chExt cx="0" cy="0"/>
        </a:xfrm>
      </p:grpSpPr>
      <p:sp>
        <p:nvSpPr>
          <p:cNvPr id="16" name="Title 15">
            <a:extLst>
              <a:ext uri="{FF2B5EF4-FFF2-40B4-BE49-F238E27FC236}">
                <a16:creationId xmlns:a16="http://schemas.microsoft.com/office/drawing/2014/main" id="{C3489CF2-1E92-E01F-2D78-6F85C041382D}"/>
              </a:ext>
            </a:extLst>
          </p:cNvPr>
          <p:cNvSpPr>
            <a:spLocks noGrp="1"/>
          </p:cNvSpPr>
          <p:nvPr>
            <p:ph type="title"/>
          </p:nvPr>
        </p:nvSpPr>
        <p:spPr/>
        <p:txBody>
          <a:bodyPr>
            <a:normAutofit fontScale="90000"/>
          </a:bodyPr>
          <a:lstStyle/>
          <a:p>
            <a:br>
              <a:rPr lang="en-US"/>
            </a:br>
            <a:br>
              <a:rPr lang="en-US"/>
            </a:br>
            <a:endParaRPr lang="en-US"/>
          </a:p>
        </p:txBody>
      </p:sp>
      <p:sp>
        <p:nvSpPr>
          <p:cNvPr id="18" name="Title 1">
            <a:extLst>
              <a:ext uri="{FF2B5EF4-FFF2-40B4-BE49-F238E27FC236}">
                <a16:creationId xmlns:a16="http://schemas.microsoft.com/office/drawing/2014/main" id="{3D0FDC38-7B54-66A1-C08C-AADFD3DE2F49}"/>
              </a:ext>
            </a:extLst>
          </p:cNvPr>
          <p:cNvSpPr txBox="1">
            <a:spLocks/>
          </p:cNvSpPr>
          <p:nvPr/>
        </p:nvSpPr>
        <p:spPr>
          <a:xfrm>
            <a:off x="362309" y="165067"/>
            <a:ext cx="11447253" cy="7127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a:solidFill>
                <a:srgbClr val="2F5597"/>
              </a:solidFill>
              <a:latin typeface="Arial Black" panose="020B0A04020102020204" pitchFamily="34" charset="0"/>
            </a:endParaRPr>
          </a:p>
        </p:txBody>
      </p:sp>
      <p:sp>
        <p:nvSpPr>
          <p:cNvPr id="19" name="Rectangle 18">
            <a:extLst>
              <a:ext uri="{FF2B5EF4-FFF2-40B4-BE49-F238E27FC236}">
                <a16:creationId xmlns:a16="http://schemas.microsoft.com/office/drawing/2014/main" id="{3E4E8064-5342-7436-82F5-3B245E38EE91}"/>
              </a:ext>
            </a:extLst>
          </p:cNvPr>
          <p:cNvSpPr/>
          <p:nvPr/>
        </p:nvSpPr>
        <p:spPr>
          <a:xfrm>
            <a:off x="0" y="4965234"/>
            <a:ext cx="6733594" cy="968188"/>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a:solidFill>
                  <a:srgbClr val="2F5597"/>
                </a:solidFill>
                <a:latin typeface="Arial Black" panose="020B0A04020102020204" pitchFamily="34" charset="0"/>
              </a:rPr>
              <a:t>Standardized Model Development</a:t>
            </a:r>
          </a:p>
        </p:txBody>
      </p:sp>
      <p:pic>
        <p:nvPicPr>
          <p:cNvPr id="3" name="Picture 2" descr="A blue text on a black background&#10;&#10;Description automatically generated">
            <a:extLst>
              <a:ext uri="{FF2B5EF4-FFF2-40B4-BE49-F238E27FC236}">
                <a16:creationId xmlns:a16="http://schemas.microsoft.com/office/drawing/2014/main" id="{467EDA79-85C4-DA13-D768-A7D06BDA7274}"/>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2042160" y="1690688"/>
            <a:ext cx="7366000" cy="2118327"/>
          </a:xfrm>
          <a:prstGeom prst="rect">
            <a:avLst/>
          </a:prstGeom>
        </p:spPr>
      </p:pic>
    </p:spTree>
    <p:extLst>
      <p:ext uri="{BB962C8B-B14F-4D97-AF65-F5344CB8AC3E}">
        <p14:creationId xmlns:p14="http://schemas.microsoft.com/office/powerpoint/2010/main" val="349750132"/>
      </p:ext>
    </p:extLst>
  </p:cSld>
  <p:clrMapOvr>
    <a:masterClrMapping/>
  </p:clrMapOvr>
  <mc:AlternateContent xmlns:mc="http://schemas.openxmlformats.org/markup-compatibility/2006" xmlns:p14="http://schemas.microsoft.com/office/powerpoint/2010/main">
    <mc:Choice Requires="p14">
      <p:transition spd="slow" p14:dur="2000" advTm="1801"/>
    </mc:Choice>
    <mc:Fallback xmlns="">
      <p:transition spd="slow" advTm="180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B16306-78A0-6E69-ED04-851EC3035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448E4F-3DF6-F098-61CE-E4A76B742CA7}"/>
              </a:ext>
            </a:extLst>
          </p:cNvPr>
          <p:cNvSpPr>
            <a:spLocks noGrp="1"/>
          </p:cNvSpPr>
          <p:nvPr>
            <p:ph type="title"/>
          </p:nvPr>
        </p:nvSpPr>
        <p:spPr>
          <a:xfrm>
            <a:off x="362309" y="165067"/>
            <a:ext cx="11478709" cy="712735"/>
          </a:xfrm>
        </p:spPr>
        <p:txBody>
          <a:bodyPr>
            <a:normAutofit/>
          </a:bodyPr>
          <a:lstStyle/>
          <a:p>
            <a:r>
              <a:rPr lang="en-US" sz="2200" b="1">
                <a:solidFill>
                  <a:srgbClr val="2F5597"/>
                </a:solidFill>
                <a:latin typeface="Arial Black" panose="020B0A04020102020204" pitchFamily="34" charset="0"/>
              </a:rPr>
              <a:t>Workflow for Standardized Model Development and Optimization</a:t>
            </a:r>
          </a:p>
        </p:txBody>
      </p:sp>
      <p:sp>
        <p:nvSpPr>
          <p:cNvPr id="34" name="Slide Number Placeholder 3">
            <a:extLst>
              <a:ext uri="{FF2B5EF4-FFF2-40B4-BE49-F238E27FC236}">
                <a16:creationId xmlns:a16="http://schemas.microsoft.com/office/drawing/2014/main" id="{D2F8FC0A-8339-5BB9-19D7-736B39EB023E}"/>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7</a:t>
            </a:fld>
            <a:endParaRPr lang="uk-UA" sz="1100">
              <a:latin typeface="Arial" panose="020B0604020202020204"/>
            </a:endParaRPr>
          </a:p>
        </p:txBody>
      </p:sp>
      <p:sp>
        <p:nvSpPr>
          <p:cNvPr id="6" name="Rectangle 5">
            <a:extLst>
              <a:ext uri="{FF2B5EF4-FFF2-40B4-BE49-F238E27FC236}">
                <a16:creationId xmlns:a16="http://schemas.microsoft.com/office/drawing/2014/main" id="{905E7C64-4F8A-0C6C-0EB7-BE0C2B180660}"/>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a:solidFill>
                  <a:schemeClr val="accent1">
                    <a:lumMod val="75000"/>
                  </a:schemeClr>
                </a:solidFill>
              </a:rPr>
              <a:t>The flowchart outlines a structured model development process, from data processing and feature selection to predictive modeling, hyperparameter tuning, and final model optimization. The process culminates in actionable insights and strategic recommendations through "What-if" analysis.</a:t>
            </a:r>
          </a:p>
        </p:txBody>
      </p:sp>
      <p:sp>
        <p:nvSpPr>
          <p:cNvPr id="3" name="Rectangle: Rounded Corners 19">
            <a:extLst>
              <a:ext uri="{FF2B5EF4-FFF2-40B4-BE49-F238E27FC236}">
                <a16:creationId xmlns:a16="http://schemas.microsoft.com/office/drawing/2014/main" id="{92D3C72C-B88C-ED6B-CADD-483CC46D02CC}"/>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fontAlgn="b"/>
            <a:r>
              <a:rPr lang="en-US" sz="900" b="1" i="0" u="none" strike="noStrike">
                <a:solidFill>
                  <a:schemeClr val="bg1"/>
                </a:solidFill>
                <a:effectLst/>
                <a:latin typeface="+mn-lt"/>
              </a:rPr>
              <a:t>Workflow</a:t>
            </a:r>
          </a:p>
        </p:txBody>
      </p:sp>
      <p:sp>
        <p:nvSpPr>
          <p:cNvPr id="38" name="Footer Placeholder 2">
            <a:extLst>
              <a:ext uri="{FF2B5EF4-FFF2-40B4-BE49-F238E27FC236}">
                <a16:creationId xmlns:a16="http://schemas.microsoft.com/office/drawing/2014/main" id="{CBDD5DCB-9226-37BC-07D5-F774AEB62B6F}"/>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 1: </a:t>
            </a:r>
            <a:r>
              <a:rPr lang="en-US" sz="900"/>
              <a:t>Base Line models: Basic LR, DT, RF, XGBoost, etc. models without any hyperparameter tuning.)</a:t>
            </a:r>
            <a:endParaRPr lang="en-US" sz="900">
              <a:cs typeface="Arial" pitchFamily="34" charset="0"/>
            </a:endParaRPr>
          </a:p>
        </p:txBody>
      </p:sp>
      <p:sp>
        <p:nvSpPr>
          <p:cNvPr id="5" name="Content Placeholder 4">
            <a:extLst>
              <a:ext uri="{FF2B5EF4-FFF2-40B4-BE49-F238E27FC236}">
                <a16:creationId xmlns:a16="http://schemas.microsoft.com/office/drawing/2014/main" id="{DB7E42AF-2668-FD2A-865A-1B9AF39DD0BA}"/>
              </a:ext>
            </a:extLst>
          </p:cNvPr>
          <p:cNvSpPr>
            <a:spLocks noGrp="1"/>
          </p:cNvSpPr>
          <p:nvPr>
            <p:ph idx="1"/>
          </p:nvPr>
        </p:nvSpPr>
        <p:spPr>
          <a:xfrm flipH="1" flipV="1">
            <a:off x="11353800" y="6176962"/>
            <a:ext cx="1712976" cy="1229677"/>
          </a:xfrm>
        </p:spPr>
        <p:txBody>
          <a:bodyPr/>
          <a:lstStyle/>
          <a:p>
            <a:endParaRPr lang="en-US"/>
          </a:p>
          <a:p>
            <a:endParaRPr lang="en-US"/>
          </a:p>
        </p:txBody>
      </p:sp>
      <p:sp>
        <p:nvSpPr>
          <p:cNvPr id="21" name="TextBox 20">
            <a:extLst>
              <a:ext uri="{FF2B5EF4-FFF2-40B4-BE49-F238E27FC236}">
                <a16:creationId xmlns:a16="http://schemas.microsoft.com/office/drawing/2014/main" id="{6CE0CE6E-96C2-CE29-A81B-47011510FE18}"/>
              </a:ext>
            </a:extLst>
          </p:cNvPr>
          <p:cNvSpPr txBox="1"/>
          <p:nvPr/>
        </p:nvSpPr>
        <p:spPr>
          <a:xfrm>
            <a:off x="235458" y="2588100"/>
            <a:ext cx="1949958" cy="276999"/>
          </a:xfrm>
          <a:prstGeom prst="rect">
            <a:avLst/>
          </a:prstGeom>
          <a:noFill/>
        </p:spPr>
        <p:txBody>
          <a:bodyPr wrap="square">
            <a:spAutoFit/>
          </a:bodyPr>
          <a:lstStyle/>
          <a:p>
            <a:pPr algn="ctr"/>
            <a:r>
              <a:rPr lang="en-US" sz="1200">
                <a:solidFill>
                  <a:schemeClr val="accent1">
                    <a:lumMod val="75000"/>
                  </a:schemeClr>
                </a:solidFill>
              </a:rPr>
              <a:t>Data from </a:t>
            </a:r>
            <a:r>
              <a:rPr lang="en-US" sz="1200" b="1">
                <a:solidFill>
                  <a:schemeClr val="accent1">
                    <a:lumMod val="75000"/>
                  </a:schemeClr>
                </a:solidFill>
              </a:rPr>
              <a:t>PepsiCo </a:t>
            </a:r>
            <a:r>
              <a:rPr lang="en-US" sz="1200">
                <a:solidFill>
                  <a:schemeClr val="accent1">
                    <a:lumMod val="75000"/>
                  </a:schemeClr>
                </a:solidFill>
              </a:rPr>
              <a:t>Team</a:t>
            </a:r>
          </a:p>
        </p:txBody>
      </p:sp>
      <p:pic>
        <p:nvPicPr>
          <p:cNvPr id="28" name="Picture 27">
            <a:extLst>
              <a:ext uri="{FF2B5EF4-FFF2-40B4-BE49-F238E27FC236}">
                <a16:creationId xmlns:a16="http://schemas.microsoft.com/office/drawing/2014/main" id="{B8D5E6F3-50D1-C9A5-1BA9-F2B6A097C9D3}"/>
              </a:ext>
            </a:extLst>
          </p:cNvPr>
          <p:cNvPicPr>
            <a:picLocks noChangeAspect="1"/>
          </p:cNvPicPr>
          <p:nvPr/>
        </p:nvPicPr>
        <p:blipFill>
          <a:blip r:embed="rId3"/>
          <a:stretch>
            <a:fillRect/>
          </a:stretch>
        </p:blipFill>
        <p:spPr>
          <a:xfrm>
            <a:off x="3215380" y="1642093"/>
            <a:ext cx="914400" cy="914400"/>
          </a:xfrm>
          <a:prstGeom prst="rect">
            <a:avLst/>
          </a:prstGeom>
        </p:spPr>
      </p:pic>
      <p:cxnSp>
        <p:nvCxnSpPr>
          <p:cNvPr id="32" name="Straight Arrow Connector 31">
            <a:extLst>
              <a:ext uri="{FF2B5EF4-FFF2-40B4-BE49-F238E27FC236}">
                <a16:creationId xmlns:a16="http://schemas.microsoft.com/office/drawing/2014/main" id="{D1EDDC8A-2F16-5CFC-B785-6B60A5C0DB63}"/>
              </a:ext>
            </a:extLst>
          </p:cNvPr>
          <p:cNvCxnSpPr>
            <a:cxnSpLocks/>
            <a:stCxn id="87" idx="3"/>
            <a:endCxn id="28" idx="1"/>
          </p:cNvCxnSpPr>
          <p:nvPr/>
        </p:nvCxnSpPr>
        <p:spPr>
          <a:xfrm flipV="1">
            <a:off x="1469448" y="2099293"/>
            <a:ext cx="1745932" cy="53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9EC2336-49BB-1D73-845C-00B5C7A295AE}"/>
              </a:ext>
            </a:extLst>
          </p:cNvPr>
          <p:cNvCxnSpPr>
            <a:cxnSpLocks/>
            <a:stCxn id="28" idx="3"/>
            <a:endCxn id="91" idx="1"/>
          </p:cNvCxnSpPr>
          <p:nvPr/>
        </p:nvCxnSpPr>
        <p:spPr>
          <a:xfrm flipV="1">
            <a:off x="4129780" y="2095053"/>
            <a:ext cx="1887249" cy="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2094C68-B95A-2089-3FF4-74F623C2D4C7}"/>
              </a:ext>
            </a:extLst>
          </p:cNvPr>
          <p:cNvSpPr txBox="1"/>
          <p:nvPr/>
        </p:nvSpPr>
        <p:spPr>
          <a:xfrm>
            <a:off x="1873467" y="2536248"/>
            <a:ext cx="3577590" cy="555601"/>
          </a:xfrm>
          <a:prstGeom prst="rect">
            <a:avLst/>
          </a:prstGeom>
          <a:noFill/>
        </p:spPr>
        <p:txBody>
          <a:bodyPr wrap="square">
            <a:spAutoFit/>
          </a:bodyPr>
          <a:lstStyle/>
          <a:p>
            <a:pPr algn="ctr">
              <a:lnSpc>
                <a:spcPct val="150000"/>
              </a:lnSpc>
            </a:pPr>
            <a:r>
              <a:rPr lang="en-US" sz="1200">
                <a:solidFill>
                  <a:schemeClr val="accent1">
                    <a:lumMod val="75000"/>
                  </a:schemeClr>
                </a:solidFill>
              </a:rPr>
              <a:t>Data Processing</a:t>
            </a:r>
          </a:p>
          <a:p>
            <a:pPr algn="ctr">
              <a:lnSpc>
                <a:spcPct val="150000"/>
              </a:lnSpc>
            </a:pPr>
            <a:r>
              <a:rPr lang="en-US" sz="900">
                <a:solidFill>
                  <a:schemeClr val="accent1">
                    <a:lumMod val="75000"/>
                  </a:schemeClr>
                </a:solidFill>
              </a:rPr>
              <a:t>(Creation of Single dataset with all 4 bottle preform data)</a:t>
            </a:r>
          </a:p>
        </p:txBody>
      </p:sp>
      <p:sp>
        <p:nvSpPr>
          <p:cNvPr id="42" name="TextBox 41">
            <a:extLst>
              <a:ext uri="{FF2B5EF4-FFF2-40B4-BE49-F238E27FC236}">
                <a16:creationId xmlns:a16="http://schemas.microsoft.com/office/drawing/2014/main" id="{7D2A9064-DE37-3A64-74C2-A526C7D2AE66}"/>
              </a:ext>
            </a:extLst>
          </p:cNvPr>
          <p:cNvSpPr txBox="1"/>
          <p:nvPr/>
        </p:nvSpPr>
        <p:spPr>
          <a:xfrm>
            <a:off x="5499250" y="2596292"/>
            <a:ext cx="1949958" cy="276999"/>
          </a:xfrm>
          <a:prstGeom prst="rect">
            <a:avLst/>
          </a:prstGeom>
          <a:noFill/>
        </p:spPr>
        <p:txBody>
          <a:bodyPr wrap="square">
            <a:spAutoFit/>
          </a:bodyPr>
          <a:lstStyle/>
          <a:p>
            <a:pPr algn="ctr"/>
            <a:r>
              <a:rPr lang="en-US" sz="1200">
                <a:solidFill>
                  <a:schemeClr val="accent1">
                    <a:lumMod val="75000"/>
                  </a:schemeClr>
                </a:solidFill>
              </a:rPr>
              <a:t>EDA &amp; Feature Engineering</a:t>
            </a:r>
          </a:p>
        </p:txBody>
      </p:sp>
      <p:pic>
        <p:nvPicPr>
          <p:cNvPr id="44" name="Picture 43">
            <a:extLst>
              <a:ext uri="{FF2B5EF4-FFF2-40B4-BE49-F238E27FC236}">
                <a16:creationId xmlns:a16="http://schemas.microsoft.com/office/drawing/2014/main" id="{F6CEE84E-3345-6F04-6339-69DF49F35C8D}"/>
              </a:ext>
            </a:extLst>
          </p:cNvPr>
          <p:cNvPicPr>
            <a:picLocks noChangeAspect="1"/>
          </p:cNvPicPr>
          <p:nvPr/>
        </p:nvPicPr>
        <p:blipFill>
          <a:blip r:embed="rId4"/>
          <a:stretch>
            <a:fillRect/>
          </a:stretch>
        </p:blipFill>
        <p:spPr>
          <a:xfrm>
            <a:off x="8659368" y="1638266"/>
            <a:ext cx="914400" cy="914400"/>
          </a:xfrm>
          <a:prstGeom prst="rect">
            <a:avLst/>
          </a:prstGeom>
        </p:spPr>
      </p:pic>
      <p:sp>
        <p:nvSpPr>
          <p:cNvPr id="45" name="TextBox 44">
            <a:extLst>
              <a:ext uri="{FF2B5EF4-FFF2-40B4-BE49-F238E27FC236}">
                <a16:creationId xmlns:a16="http://schemas.microsoft.com/office/drawing/2014/main" id="{0C7E034D-2731-5322-E24A-5BDC9F3768AC}"/>
              </a:ext>
            </a:extLst>
          </p:cNvPr>
          <p:cNvSpPr txBox="1"/>
          <p:nvPr/>
        </p:nvSpPr>
        <p:spPr>
          <a:xfrm>
            <a:off x="8037697" y="2588100"/>
            <a:ext cx="1949958" cy="276999"/>
          </a:xfrm>
          <a:prstGeom prst="rect">
            <a:avLst/>
          </a:prstGeom>
          <a:noFill/>
        </p:spPr>
        <p:txBody>
          <a:bodyPr wrap="square">
            <a:spAutoFit/>
          </a:bodyPr>
          <a:lstStyle/>
          <a:p>
            <a:pPr algn="ctr"/>
            <a:r>
              <a:rPr lang="en-US" sz="1200">
                <a:solidFill>
                  <a:schemeClr val="accent1">
                    <a:lumMod val="75000"/>
                  </a:schemeClr>
                </a:solidFill>
              </a:rPr>
              <a:t>Feature Selection</a:t>
            </a:r>
          </a:p>
        </p:txBody>
      </p:sp>
      <p:cxnSp>
        <p:nvCxnSpPr>
          <p:cNvPr id="47" name="Straight Arrow Connector 46">
            <a:extLst>
              <a:ext uri="{FF2B5EF4-FFF2-40B4-BE49-F238E27FC236}">
                <a16:creationId xmlns:a16="http://schemas.microsoft.com/office/drawing/2014/main" id="{89ACB6A0-7045-7469-3928-136036F267E5}"/>
              </a:ext>
            </a:extLst>
          </p:cNvPr>
          <p:cNvCxnSpPr>
            <a:cxnSpLocks/>
            <a:stCxn id="91" idx="3"/>
            <a:endCxn id="44" idx="1"/>
          </p:cNvCxnSpPr>
          <p:nvPr/>
        </p:nvCxnSpPr>
        <p:spPr>
          <a:xfrm>
            <a:off x="6931429" y="2095053"/>
            <a:ext cx="1727939" cy="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100CBF94-05D6-66D3-C536-0B282590B45C}"/>
              </a:ext>
            </a:extLst>
          </p:cNvPr>
          <p:cNvPicPr>
            <a:picLocks noChangeAspect="1"/>
          </p:cNvPicPr>
          <p:nvPr/>
        </p:nvPicPr>
        <p:blipFill>
          <a:blip r:embed="rId5"/>
          <a:stretch>
            <a:fillRect/>
          </a:stretch>
        </p:blipFill>
        <p:spPr>
          <a:xfrm>
            <a:off x="10750572" y="3291095"/>
            <a:ext cx="914400" cy="914400"/>
          </a:xfrm>
          <a:prstGeom prst="rect">
            <a:avLst/>
          </a:prstGeom>
        </p:spPr>
      </p:pic>
      <p:cxnSp>
        <p:nvCxnSpPr>
          <p:cNvPr id="55" name="Connector: Curved 54">
            <a:extLst>
              <a:ext uri="{FF2B5EF4-FFF2-40B4-BE49-F238E27FC236}">
                <a16:creationId xmlns:a16="http://schemas.microsoft.com/office/drawing/2014/main" id="{48F6F9B7-7BF1-5382-13B3-29CE43C5DE04}"/>
              </a:ext>
            </a:extLst>
          </p:cNvPr>
          <p:cNvCxnSpPr>
            <a:stCxn id="44" idx="3"/>
            <a:endCxn id="53" idx="0"/>
          </p:cNvCxnSpPr>
          <p:nvPr/>
        </p:nvCxnSpPr>
        <p:spPr>
          <a:xfrm>
            <a:off x="9573768" y="2095466"/>
            <a:ext cx="1634004" cy="119562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B92759E-4CBD-35F4-18DD-120623305CD7}"/>
              </a:ext>
            </a:extLst>
          </p:cNvPr>
          <p:cNvSpPr txBox="1"/>
          <p:nvPr/>
        </p:nvSpPr>
        <p:spPr>
          <a:xfrm>
            <a:off x="10232793" y="4096642"/>
            <a:ext cx="1949958" cy="276999"/>
          </a:xfrm>
          <a:prstGeom prst="rect">
            <a:avLst/>
          </a:prstGeom>
          <a:noFill/>
        </p:spPr>
        <p:txBody>
          <a:bodyPr wrap="square">
            <a:spAutoFit/>
          </a:bodyPr>
          <a:lstStyle/>
          <a:p>
            <a:pPr algn="ctr"/>
            <a:r>
              <a:rPr lang="en-US" sz="1200">
                <a:solidFill>
                  <a:schemeClr val="accent1">
                    <a:lumMod val="75000"/>
                  </a:schemeClr>
                </a:solidFill>
              </a:rPr>
              <a:t>Baseline Modeling</a:t>
            </a:r>
            <a:r>
              <a:rPr lang="en-US" sz="1200" baseline="30000">
                <a:solidFill>
                  <a:schemeClr val="accent1">
                    <a:lumMod val="75000"/>
                  </a:schemeClr>
                </a:solidFill>
              </a:rPr>
              <a:t>1</a:t>
            </a:r>
            <a:endParaRPr lang="en-US" sz="1200">
              <a:solidFill>
                <a:schemeClr val="accent1">
                  <a:lumMod val="75000"/>
                </a:schemeClr>
              </a:solidFill>
            </a:endParaRPr>
          </a:p>
        </p:txBody>
      </p:sp>
      <p:pic>
        <p:nvPicPr>
          <p:cNvPr id="59" name="Picture 58">
            <a:extLst>
              <a:ext uri="{FF2B5EF4-FFF2-40B4-BE49-F238E27FC236}">
                <a16:creationId xmlns:a16="http://schemas.microsoft.com/office/drawing/2014/main" id="{2A48D4CA-FE66-CB3A-F491-D6AC82DE6C70}"/>
              </a:ext>
            </a:extLst>
          </p:cNvPr>
          <p:cNvPicPr>
            <a:picLocks noChangeAspect="1"/>
          </p:cNvPicPr>
          <p:nvPr/>
        </p:nvPicPr>
        <p:blipFill>
          <a:blip r:embed="rId6"/>
          <a:stretch>
            <a:fillRect/>
          </a:stretch>
        </p:blipFill>
        <p:spPr>
          <a:xfrm>
            <a:off x="8555476" y="4856037"/>
            <a:ext cx="914400" cy="914400"/>
          </a:xfrm>
          <a:prstGeom prst="rect">
            <a:avLst/>
          </a:prstGeom>
        </p:spPr>
      </p:pic>
      <p:sp>
        <p:nvSpPr>
          <p:cNvPr id="60" name="TextBox 59">
            <a:extLst>
              <a:ext uri="{FF2B5EF4-FFF2-40B4-BE49-F238E27FC236}">
                <a16:creationId xmlns:a16="http://schemas.microsoft.com/office/drawing/2014/main" id="{5F556077-0110-3948-566E-4B235F9943C5}"/>
              </a:ext>
            </a:extLst>
          </p:cNvPr>
          <p:cNvSpPr txBox="1"/>
          <p:nvPr/>
        </p:nvSpPr>
        <p:spPr>
          <a:xfrm>
            <a:off x="7827264" y="5899963"/>
            <a:ext cx="2295144" cy="276999"/>
          </a:xfrm>
          <a:prstGeom prst="rect">
            <a:avLst/>
          </a:prstGeom>
          <a:noFill/>
        </p:spPr>
        <p:txBody>
          <a:bodyPr wrap="square">
            <a:spAutoFit/>
          </a:bodyPr>
          <a:lstStyle/>
          <a:p>
            <a:pPr algn="ctr"/>
            <a:r>
              <a:rPr lang="en-US" sz="1200">
                <a:solidFill>
                  <a:schemeClr val="accent1">
                    <a:lumMod val="75000"/>
                  </a:schemeClr>
                </a:solidFill>
              </a:rPr>
              <a:t>Model Hyperparameter Tuning</a:t>
            </a:r>
          </a:p>
        </p:txBody>
      </p:sp>
      <p:cxnSp>
        <p:nvCxnSpPr>
          <p:cNvPr id="67" name="Connector: Elbow 66">
            <a:extLst>
              <a:ext uri="{FF2B5EF4-FFF2-40B4-BE49-F238E27FC236}">
                <a16:creationId xmlns:a16="http://schemas.microsoft.com/office/drawing/2014/main" id="{7D2B5E97-E383-BBAE-78A0-701FE9948469}"/>
              </a:ext>
            </a:extLst>
          </p:cNvPr>
          <p:cNvCxnSpPr>
            <a:stCxn id="57" idx="2"/>
            <a:endCxn id="59" idx="3"/>
          </p:cNvCxnSpPr>
          <p:nvPr/>
        </p:nvCxnSpPr>
        <p:spPr>
          <a:xfrm rot="5400000">
            <a:off x="9869026" y="3974491"/>
            <a:ext cx="939596" cy="17378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8F53B97-8987-45FB-3480-4BCCC56166AC}"/>
              </a:ext>
            </a:extLst>
          </p:cNvPr>
          <p:cNvSpPr txBox="1"/>
          <p:nvPr/>
        </p:nvSpPr>
        <p:spPr>
          <a:xfrm>
            <a:off x="9469876" y="5064386"/>
            <a:ext cx="1737896" cy="284446"/>
          </a:xfrm>
          <a:prstGeom prst="rect">
            <a:avLst/>
          </a:prstGeom>
          <a:noFill/>
        </p:spPr>
        <p:txBody>
          <a:bodyPr wrap="square">
            <a:spAutoFit/>
          </a:bodyPr>
          <a:lstStyle/>
          <a:p>
            <a:pPr algn="ctr"/>
            <a:r>
              <a:rPr lang="en-US" sz="1200">
                <a:solidFill>
                  <a:srgbClr val="00B050"/>
                </a:solidFill>
              </a:rPr>
              <a:t>Best Baseline Model</a:t>
            </a:r>
          </a:p>
        </p:txBody>
      </p:sp>
      <p:pic>
        <p:nvPicPr>
          <p:cNvPr id="71" name="Picture 70">
            <a:extLst>
              <a:ext uri="{FF2B5EF4-FFF2-40B4-BE49-F238E27FC236}">
                <a16:creationId xmlns:a16="http://schemas.microsoft.com/office/drawing/2014/main" id="{45C01318-0999-97A9-4A89-F9D2A1723F9C}"/>
              </a:ext>
            </a:extLst>
          </p:cNvPr>
          <p:cNvPicPr>
            <a:picLocks noChangeAspect="1"/>
          </p:cNvPicPr>
          <p:nvPr/>
        </p:nvPicPr>
        <p:blipFill>
          <a:blip r:embed="rId7"/>
          <a:stretch>
            <a:fillRect/>
          </a:stretch>
        </p:blipFill>
        <p:spPr>
          <a:xfrm>
            <a:off x="5879869" y="4858147"/>
            <a:ext cx="914400" cy="914400"/>
          </a:xfrm>
          <a:prstGeom prst="rect">
            <a:avLst/>
          </a:prstGeom>
        </p:spPr>
      </p:pic>
      <p:cxnSp>
        <p:nvCxnSpPr>
          <p:cNvPr id="73" name="Straight Arrow Connector 72">
            <a:extLst>
              <a:ext uri="{FF2B5EF4-FFF2-40B4-BE49-F238E27FC236}">
                <a16:creationId xmlns:a16="http://schemas.microsoft.com/office/drawing/2014/main" id="{B976C805-B354-65A6-FE48-80A44607B5D2}"/>
              </a:ext>
            </a:extLst>
          </p:cNvPr>
          <p:cNvCxnSpPr>
            <a:stCxn id="59" idx="1"/>
            <a:endCxn id="71" idx="3"/>
          </p:cNvCxnSpPr>
          <p:nvPr/>
        </p:nvCxnSpPr>
        <p:spPr>
          <a:xfrm flipH="1">
            <a:off x="6794269" y="5313237"/>
            <a:ext cx="1761207" cy="2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A19DB158-162A-B888-ED40-6777E003B3DF}"/>
              </a:ext>
            </a:extLst>
          </p:cNvPr>
          <p:cNvSpPr txBox="1"/>
          <p:nvPr/>
        </p:nvSpPr>
        <p:spPr>
          <a:xfrm>
            <a:off x="5258403" y="5899962"/>
            <a:ext cx="2295144" cy="276999"/>
          </a:xfrm>
          <a:prstGeom prst="rect">
            <a:avLst/>
          </a:prstGeom>
          <a:noFill/>
        </p:spPr>
        <p:txBody>
          <a:bodyPr wrap="square">
            <a:spAutoFit/>
          </a:bodyPr>
          <a:lstStyle/>
          <a:p>
            <a:pPr algn="ctr"/>
            <a:r>
              <a:rPr lang="en-US" sz="1200">
                <a:solidFill>
                  <a:schemeClr val="accent1">
                    <a:lumMod val="75000"/>
                  </a:schemeClr>
                </a:solidFill>
              </a:rPr>
              <a:t>Final Model Selection &amp; Save it.</a:t>
            </a:r>
          </a:p>
        </p:txBody>
      </p:sp>
      <p:pic>
        <p:nvPicPr>
          <p:cNvPr id="76" name="Picture 75">
            <a:extLst>
              <a:ext uri="{FF2B5EF4-FFF2-40B4-BE49-F238E27FC236}">
                <a16:creationId xmlns:a16="http://schemas.microsoft.com/office/drawing/2014/main" id="{F49C89BC-F0BF-61E1-68B9-0ED6CE31C675}"/>
              </a:ext>
            </a:extLst>
          </p:cNvPr>
          <p:cNvPicPr>
            <a:picLocks noChangeAspect="1"/>
          </p:cNvPicPr>
          <p:nvPr/>
        </p:nvPicPr>
        <p:blipFill>
          <a:blip r:embed="rId8"/>
          <a:stretch>
            <a:fillRect/>
          </a:stretch>
        </p:blipFill>
        <p:spPr>
          <a:xfrm>
            <a:off x="3059932" y="4856037"/>
            <a:ext cx="914400" cy="914400"/>
          </a:xfrm>
          <a:prstGeom prst="rect">
            <a:avLst/>
          </a:prstGeom>
        </p:spPr>
      </p:pic>
      <p:cxnSp>
        <p:nvCxnSpPr>
          <p:cNvPr id="78" name="Straight Arrow Connector 77">
            <a:extLst>
              <a:ext uri="{FF2B5EF4-FFF2-40B4-BE49-F238E27FC236}">
                <a16:creationId xmlns:a16="http://schemas.microsoft.com/office/drawing/2014/main" id="{BFFBB66C-8382-C1E5-352C-EC0310FEEB7D}"/>
              </a:ext>
            </a:extLst>
          </p:cNvPr>
          <p:cNvCxnSpPr>
            <a:stCxn id="71" idx="1"/>
            <a:endCxn id="76" idx="3"/>
          </p:cNvCxnSpPr>
          <p:nvPr/>
        </p:nvCxnSpPr>
        <p:spPr>
          <a:xfrm flipH="1" flipV="1">
            <a:off x="3974332" y="5313237"/>
            <a:ext cx="1905537" cy="2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74B7A89-724B-B93C-7418-F92E090A6E80}"/>
              </a:ext>
            </a:extLst>
          </p:cNvPr>
          <p:cNvSpPr txBox="1"/>
          <p:nvPr/>
        </p:nvSpPr>
        <p:spPr>
          <a:xfrm>
            <a:off x="2369560" y="5910117"/>
            <a:ext cx="2295144" cy="276999"/>
          </a:xfrm>
          <a:prstGeom prst="rect">
            <a:avLst/>
          </a:prstGeom>
          <a:noFill/>
        </p:spPr>
        <p:txBody>
          <a:bodyPr wrap="square">
            <a:spAutoFit/>
          </a:bodyPr>
          <a:lstStyle/>
          <a:p>
            <a:pPr algn="ctr"/>
            <a:r>
              <a:rPr lang="en-US" sz="1200">
                <a:solidFill>
                  <a:schemeClr val="accent1">
                    <a:lumMod val="75000"/>
                  </a:schemeClr>
                </a:solidFill>
              </a:rPr>
              <a:t>What-if Analysis</a:t>
            </a:r>
          </a:p>
        </p:txBody>
      </p:sp>
      <p:pic>
        <p:nvPicPr>
          <p:cNvPr id="81" name="Graphic 80" descr="Comment Like with solid fill">
            <a:extLst>
              <a:ext uri="{FF2B5EF4-FFF2-40B4-BE49-F238E27FC236}">
                <a16:creationId xmlns:a16="http://schemas.microsoft.com/office/drawing/2014/main" id="{74DDDD0D-53FD-A12B-8FC8-F81BB2822E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828" y="4798125"/>
            <a:ext cx="1030224" cy="1030224"/>
          </a:xfrm>
          <a:prstGeom prst="rect">
            <a:avLst/>
          </a:prstGeom>
        </p:spPr>
      </p:pic>
      <p:sp>
        <p:nvSpPr>
          <p:cNvPr id="82" name="TextBox 81">
            <a:extLst>
              <a:ext uri="{FF2B5EF4-FFF2-40B4-BE49-F238E27FC236}">
                <a16:creationId xmlns:a16="http://schemas.microsoft.com/office/drawing/2014/main" id="{31DE2D51-9DD4-8F7E-2070-352C0B5F38EE}"/>
              </a:ext>
            </a:extLst>
          </p:cNvPr>
          <p:cNvSpPr txBox="1"/>
          <p:nvPr/>
        </p:nvSpPr>
        <p:spPr>
          <a:xfrm>
            <a:off x="-78746" y="5896983"/>
            <a:ext cx="2295144" cy="276999"/>
          </a:xfrm>
          <a:prstGeom prst="rect">
            <a:avLst/>
          </a:prstGeom>
          <a:noFill/>
        </p:spPr>
        <p:txBody>
          <a:bodyPr wrap="square">
            <a:spAutoFit/>
          </a:bodyPr>
          <a:lstStyle/>
          <a:p>
            <a:pPr algn="ctr"/>
            <a:r>
              <a:rPr lang="en-US" sz="1200">
                <a:solidFill>
                  <a:schemeClr val="accent1">
                    <a:lumMod val="75000"/>
                  </a:schemeClr>
                </a:solidFill>
              </a:rPr>
              <a:t>Recommendations</a:t>
            </a:r>
          </a:p>
        </p:txBody>
      </p:sp>
      <p:cxnSp>
        <p:nvCxnSpPr>
          <p:cNvPr id="84" name="Straight Arrow Connector 83">
            <a:extLst>
              <a:ext uri="{FF2B5EF4-FFF2-40B4-BE49-F238E27FC236}">
                <a16:creationId xmlns:a16="http://schemas.microsoft.com/office/drawing/2014/main" id="{3B8E684B-270C-0A34-E54B-FF63FFB3A76C}"/>
              </a:ext>
            </a:extLst>
          </p:cNvPr>
          <p:cNvCxnSpPr>
            <a:stCxn id="76" idx="1"/>
            <a:endCxn id="81" idx="3"/>
          </p:cNvCxnSpPr>
          <p:nvPr/>
        </p:nvCxnSpPr>
        <p:spPr>
          <a:xfrm flipH="1">
            <a:off x="1592052" y="5313237"/>
            <a:ext cx="1467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2D96A3FB-B048-850B-8E43-851772BC76F1}"/>
              </a:ext>
            </a:extLst>
          </p:cNvPr>
          <p:cNvPicPr>
            <a:picLocks noChangeAspect="1"/>
          </p:cNvPicPr>
          <p:nvPr/>
        </p:nvPicPr>
        <p:blipFill>
          <a:blip r:embed="rId11"/>
          <a:stretch>
            <a:fillRect/>
          </a:stretch>
        </p:blipFill>
        <p:spPr>
          <a:xfrm>
            <a:off x="555048" y="1647410"/>
            <a:ext cx="914400" cy="914400"/>
          </a:xfrm>
          <a:prstGeom prst="rect">
            <a:avLst/>
          </a:prstGeom>
        </p:spPr>
      </p:pic>
      <p:pic>
        <p:nvPicPr>
          <p:cNvPr id="91" name="Picture 90">
            <a:extLst>
              <a:ext uri="{FF2B5EF4-FFF2-40B4-BE49-F238E27FC236}">
                <a16:creationId xmlns:a16="http://schemas.microsoft.com/office/drawing/2014/main" id="{552D6221-0AAB-2613-15A2-E5D9FB972BED}"/>
              </a:ext>
            </a:extLst>
          </p:cNvPr>
          <p:cNvPicPr>
            <a:picLocks noChangeAspect="1"/>
          </p:cNvPicPr>
          <p:nvPr/>
        </p:nvPicPr>
        <p:blipFill>
          <a:blip r:embed="rId12"/>
          <a:stretch>
            <a:fillRect/>
          </a:stretch>
        </p:blipFill>
        <p:spPr>
          <a:xfrm>
            <a:off x="6017029" y="1637853"/>
            <a:ext cx="914400" cy="914400"/>
          </a:xfrm>
          <a:prstGeom prst="rect">
            <a:avLst/>
          </a:prstGeom>
        </p:spPr>
      </p:pic>
      <p:sp>
        <p:nvSpPr>
          <p:cNvPr id="100" name="Rectangle 99">
            <a:extLst>
              <a:ext uri="{FF2B5EF4-FFF2-40B4-BE49-F238E27FC236}">
                <a16:creationId xmlns:a16="http://schemas.microsoft.com/office/drawing/2014/main" id="{510D98B6-C61D-C20D-FF3D-A4E3F283F26F}"/>
              </a:ext>
            </a:extLst>
          </p:cNvPr>
          <p:cNvSpPr/>
          <p:nvPr/>
        </p:nvSpPr>
        <p:spPr>
          <a:xfrm>
            <a:off x="2600940" y="3740259"/>
            <a:ext cx="1905537" cy="2541670"/>
          </a:xfrm>
          <a:prstGeom prst="rect">
            <a:avLst/>
          </a:prstGeom>
          <a:noFill/>
          <a:ln>
            <a:solidFill>
              <a:srgbClr val="00B05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5869F5DF-9DBE-F65C-1566-C401ED29A58A}"/>
              </a:ext>
            </a:extLst>
          </p:cNvPr>
          <p:cNvSpPr/>
          <p:nvPr/>
        </p:nvSpPr>
        <p:spPr>
          <a:xfrm>
            <a:off x="2601174" y="3740259"/>
            <a:ext cx="1905537" cy="872370"/>
          </a:xfrm>
          <a:prstGeom prst="rect">
            <a:avLst/>
          </a:prstGeom>
          <a:solidFill>
            <a:schemeClr val="accent6">
              <a:lumMod val="20000"/>
              <a:lumOff val="80000"/>
            </a:schemeClr>
          </a:solidFill>
          <a:ln>
            <a:solidFill>
              <a:schemeClr val="accent5">
                <a:lumMod val="40000"/>
                <a:lumOff val="60000"/>
              </a:schemeClr>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00">
                <a:solidFill>
                  <a:schemeClr val="accent6">
                    <a:lumMod val="50000"/>
                  </a:schemeClr>
                </a:solidFill>
              </a:rPr>
              <a:t>Here, user can input </a:t>
            </a:r>
            <a:r>
              <a:rPr lang="en-US" sz="1000" b="1">
                <a:solidFill>
                  <a:schemeClr val="accent6">
                    <a:lumMod val="50000"/>
                  </a:schemeClr>
                </a:solidFill>
              </a:rPr>
              <a:t>sth1 to sth15 </a:t>
            </a:r>
            <a:r>
              <a:rPr lang="en-US" sz="1000">
                <a:solidFill>
                  <a:schemeClr val="accent6">
                    <a:lumMod val="50000"/>
                  </a:schemeClr>
                </a:solidFill>
              </a:rPr>
              <a:t>values and predict the expected bottle performance (y variable). </a:t>
            </a:r>
          </a:p>
        </p:txBody>
      </p:sp>
    </p:spTree>
    <p:extLst>
      <p:ext uri="{BB962C8B-B14F-4D97-AF65-F5344CB8AC3E}">
        <p14:creationId xmlns:p14="http://schemas.microsoft.com/office/powerpoint/2010/main" val="305114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3171E-137D-4D8A-2639-CA9656B2D70A}"/>
            </a:ext>
          </a:extLst>
        </p:cNvPr>
        <p:cNvGrpSpPr/>
        <p:nvPr/>
      </p:nvGrpSpPr>
      <p:grpSpPr>
        <a:xfrm>
          <a:off x="0" y="0"/>
          <a:ext cx="0" cy="0"/>
          <a:chOff x="0" y="0"/>
          <a:chExt cx="0" cy="0"/>
        </a:xfrm>
      </p:grpSpPr>
      <p:sp>
        <p:nvSpPr>
          <p:cNvPr id="47" name="Rectangle 46">
            <a:extLst>
              <a:ext uri="{FF2B5EF4-FFF2-40B4-BE49-F238E27FC236}">
                <a16:creationId xmlns:a16="http://schemas.microsoft.com/office/drawing/2014/main" id="{6AFE0CB3-15EB-D3E9-DE4D-82C3B91C3901}"/>
              </a:ext>
            </a:extLst>
          </p:cNvPr>
          <p:cNvSpPr/>
          <p:nvPr/>
        </p:nvSpPr>
        <p:spPr>
          <a:xfrm>
            <a:off x="1721599" y="4309431"/>
            <a:ext cx="2733304" cy="274320"/>
          </a:xfrm>
          <a:prstGeom prst="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b="1">
                <a:solidFill>
                  <a:schemeClr val="bg1"/>
                </a:solidFill>
              </a:rPr>
              <a:t>Lower Bumper Expansion</a:t>
            </a:r>
          </a:p>
        </p:txBody>
      </p:sp>
      <p:sp>
        <p:nvSpPr>
          <p:cNvPr id="2" name="Title 1">
            <a:extLst>
              <a:ext uri="{FF2B5EF4-FFF2-40B4-BE49-F238E27FC236}">
                <a16:creationId xmlns:a16="http://schemas.microsoft.com/office/drawing/2014/main" id="{10E9691A-AFD5-D551-37B4-746892BA1463}"/>
              </a:ext>
            </a:extLst>
          </p:cNvPr>
          <p:cNvSpPr>
            <a:spLocks noGrp="1"/>
          </p:cNvSpPr>
          <p:nvPr>
            <p:ph type="title"/>
          </p:nvPr>
        </p:nvSpPr>
        <p:spPr>
          <a:xfrm>
            <a:off x="362309" y="165067"/>
            <a:ext cx="11478709" cy="712735"/>
          </a:xfrm>
        </p:spPr>
        <p:txBody>
          <a:bodyPr>
            <a:normAutofit/>
          </a:bodyPr>
          <a:lstStyle/>
          <a:p>
            <a:r>
              <a:rPr lang="en-US" sz="1800" b="1" u="sng">
                <a:solidFill>
                  <a:srgbClr val="2F5597"/>
                </a:solidFill>
                <a:latin typeface="Arial Black" panose="020B0A04020102020204" pitchFamily="34" charset="0"/>
              </a:rPr>
              <a:t>Sth2, Sth3, Sth4 and Sth5</a:t>
            </a:r>
            <a:r>
              <a:rPr lang="en-US" sz="1800" b="1">
                <a:solidFill>
                  <a:srgbClr val="2F5597"/>
                </a:solidFill>
                <a:latin typeface="Arial Black" panose="020B0A04020102020204" pitchFamily="34" charset="0"/>
              </a:rPr>
              <a:t> are important across multiple preforms, indicating that </a:t>
            </a:r>
            <a:br>
              <a:rPr lang="en-US" sz="1800" b="1">
                <a:solidFill>
                  <a:srgbClr val="2F5597"/>
                </a:solidFill>
                <a:latin typeface="Arial Black" panose="020B0A04020102020204" pitchFamily="34" charset="0"/>
              </a:rPr>
            </a:br>
            <a:r>
              <a:rPr lang="en-US" sz="1800" b="1">
                <a:solidFill>
                  <a:srgbClr val="2F5597"/>
                </a:solidFill>
                <a:latin typeface="Arial Black" panose="020B0A04020102020204" pitchFamily="34" charset="0"/>
              </a:rPr>
              <a:t>these sections are consistently critical for thermal expansion and bottle performance.</a:t>
            </a:r>
          </a:p>
        </p:txBody>
      </p:sp>
      <p:sp>
        <p:nvSpPr>
          <p:cNvPr id="34" name="Slide Number Placeholder 3">
            <a:extLst>
              <a:ext uri="{FF2B5EF4-FFF2-40B4-BE49-F238E27FC236}">
                <a16:creationId xmlns:a16="http://schemas.microsoft.com/office/drawing/2014/main" id="{2F44BEC3-E792-B0F1-2025-F25501835ED0}"/>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8</a:t>
            </a:fld>
            <a:endParaRPr lang="uk-UA" sz="1100">
              <a:latin typeface="Arial" panose="020B0604020202020204"/>
            </a:endParaRPr>
          </a:p>
        </p:txBody>
      </p:sp>
      <p:sp>
        <p:nvSpPr>
          <p:cNvPr id="6" name="Rectangle 5">
            <a:extLst>
              <a:ext uri="{FF2B5EF4-FFF2-40B4-BE49-F238E27FC236}">
                <a16:creationId xmlns:a16="http://schemas.microsoft.com/office/drawing/2014/main" id="{4C4FA5AF-8B4B-3427-09AE-9742D7F47FE5}"/>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The analysis emphasizes that </a:t>
            </a:r>
            <a:r>
              <a:rPr kumimoji="0" lang="en-US" altLang="en-US" sz="1200" b="1" i="0" u="none" strike="noStrike" cap="none" normalizeH="0" baseline="0">
                <a:ln>
                  <a:noFill/>
                </a:ln>
                <a:solidFill>
                  <a:schemeClr val="accent1">
                    <a:lumMod val="75000"/>
                  </a:schemeClr>
                </a:solidFill>
                <a:effectLst/>
                <a:latin typeface="Arial" panose="020B0604020202020204" pitchFamily="34" charset="0"/>
              </a:rPr>
              <a:t>targeting key section thickness values</a:t>
            </a: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 (especially </a:t>
            </a:r>
            <a:r>
              <a:rPr kumimoji="0" lang="en-US" altLang="en-US" sz="1200" b="1" i="0" u="none" strike="noStrike" cap="none" normalizeH="0" baseline="0">
                <a:ln>
                  <a:noFill/>
                </a:ln>
                <a:solidFill>
                  <a:schemeClr val="accent1">
                    <a:lumMod val="75000"/>
                  </a:schemeClr>
                </a:solidFill>
                <a:effectLst/>
                <a:latin typeface="Arial" panose="020B0604020202020204" pitchFamily="34" charset="0"/>
              </a:rPr>
              <a:t>Sth2</a:t>
            </a: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 </a:t>
            </a:r>
            <a:r>
              <a:rPr kumimoji="0" lang="en-US" altLang="en-US" sz="1200" b="1" i="0" u="none" strike="noStrike" cap="none" normalizeH="0" baseline="0">
                <a:ln>
                  <a:noFill/>
                </a:ln>
                <a:solidFill>
                  <a:schemeClr val="accent1">
                    <a:lumMod val="75000"/>
                  </a:schemeClr>
                </a:solidFill>
                <a:effectLst/>
                <a:latin typeface="Arial" panose="020B0604020202020204" pitchFamily="34" charset="0"/>
              </a:rPr>
              <a:t>Sth3, Sth4, and Sth5</a:t>
            </a: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 in specific bottle regions offers a data-driven way to </a:t>
            </a:r>
            <a:r>
              <a:rPr kumimoji="0" lang="en-US" altLang="en-US" sz="1200" b="1" i="0" u="none" strike="noStrike" cap="none" normalizeH="0" baseline="0">
                <a:ln>
                  <a:noFill/>
                </a:ln>
                <a:solidFill>
                  <a:schemeClr val="accent1">
                    <a:lumMod val="75000"/>
                  </a:schemeClr>
                </a:solidFill>
                <a:effectLst/>
                <a:latin typeface="Arial" panose="020B0604020202020204" pitchFamily="34" charset="0"/>
              </a:rPr>
              <a:t>optimize material distribution</a:t>
            </a: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 reduce excess plastic, and maintain performance standards. </a:t>
            </a:r>
          </a:p>
        </p:txBody>
      </p:sp>
      <p:sp>
        <p:nvSpPr>
          <p:cNvPr id="3" name="Rectangle: Rounded Corners 19">
            <a:extLst>
              <a:ext uri="{FF2B5EF4-FFF2-40B4-BE49-F238E27FC236}">
                <a16:creationId xmlns:a16="http://schemas.microsoft.com/office/drawing/2014/main" id="{6809D925-6A02-9ED8-8064-7F4D0B62E980}"/>
              </a:ext>
            </a:extLst>
          </p:cNvPr>
          <p:cNvSpPr/>
          <p:nvPr/>
        </p:nvSpPr>
        <p:spPr>
          <a:xfrm>
            <a:off x="11010790" y="-16525"/>
            <a:ext cx="1198637" cy="254269"/>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Thermal Expansion</a:t>
            </a:r>
          </a:p>
        </p:txBody>
      </p:sp>
      <p:sp>
        <p:nvSpPr>
          <p:cNvPr id="38" name="Footer Placeholder 2">
            <a:extLst>
              <a:ext uri="{FF2B5EF4-FFF2-40B4-BE49-F238E27FC236}">
                <a16:creationId xmlns:a16="http://schemas.microsoft.com/office/drawing/2014/main" id="{D215DB09-838E-F67C-505C-18C7A85E3FA4}"/>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Note: </a:t>
            </a:r>
            <a:r>
              <a:rPr lang="en-US" sz="900">
                <a:cs typeface="Arial" pitchFamily="34" charset="0"/>
              </a:rPr>
              <a:t>Above feature importance values as based on Standardized </a:t>
            </a:r>
            <a:r>
              <a:rPr lang="en-US" sz="900" b="1">
                <a:cs typeface="Arial" pitchFamily="34" charset="0"/>
              </a:rPr>
              <a:t>Random Forest </a:t>
            </a:r>
            <a:r>
              <a:rPr lang="en-US" sz="900">
                <a:cs typeface="Arial" pitchFamily="34" charset="0"/>
              </a:rPr>
              <a:t>Model.</a:t>
            </a:r>
          </a:p>
        </p:txBody>
      </p:sp>
      <p:sp>
        <p:nvSpPr>
          <p:cNvPr id="5" name="Content Placeholder 4">
            <a:extLst>
              <a:ext uri="{FF2B5EF4-FFF2-40B4-BE49-F238E27FC236}">
                <a16:creationId xmlns:a16="http://schemas.microsoft.com/office/drawing/2014/main" id="{5B6917D2-B956-F72B-8E54-81111C9C8D8A}"/>
              </a:ext>
            </a:extLst>
          </p:cNvPr>
          <p:cNvSpPr>
            <a:spLocks noGrp="1"/>
          </p:cNvSpPr>
          <p:nvPr>
            <p:ph idx="1"/>
          </p:nvPr>
        </p:nvSpPr>
        <p:spPr>
          <a:xfrm>
            <a:off x="12897853" y="5388758"/>
            <a:ext cx="534128" cy="1226272"/>
          </a:xfrm>
        </p:spPr>
        <p:txBody>
          <a:bodyPr/>
          <a:lstStyle/>
          <a:p>
            <a:endParaRPr lang="en-US"/>
          </a:p>
          <a:p>
            <a:endParaRPr lang="en-US"/>
          </a:p>
        </p:txBody>
      </p:sp>
      <p:graphicFrame>
        <p:nvGraphicFramePr>
          <p:cNvPr id="13" name="Chart 12">
            <a:extLst>
              <a:ext uri="{FF2B5EF4-FFF2-40B4-BE49-F238E27FC236}">
                <a16:creationId xmlns:a16="http://schemas.microsoft.com/office/drawing/2014/main" id="{DDC85D51-734C-67C5-2DFB-7AE1091CBA6E}"/>
              </a:ext>
            </a:extLst>
          </p:cNvPr>
          <p:cNvGraphicFramePr/>
          <p:nvPr>
            <p:extLst>
              <p:ext uri="{D42A27DB-BD31-4B8C-83A1-F6EECF244321}">
                <p14:modId xmlns:p14="http://schemas.microsoft.com/office/powerpoint/2010/main" val="914193645"/>
              </p:ext>
            </p:extLst>
          </p:nvPr>
        </p:nvGraphicFramePr>
        <p:xfrm>
          <a:off x="354947" y="2436394"/>
          <a:ext cx="2733305" cy="1718114"/>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64307046-6622-B4F1-251F-7C9A78902183}"/>
              </a:ext>
            </a:extLst>
          </p:cNvPr>
          <p:cNvSpPr/>
          <p:nvPr/>
        </p:nvSpPr>
        <p:spPr>
          <a:xfrm>
            <a:off x="354947" y="2159455"/>
            <a:ext cx="2733304" cy="274320"/>
          </a:xfrm>
          <a:prstGeom prst="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b="1">
                <a:solidFill>
                  <a:schemeClr val="bg1"/>
                </a:solidFill>
              </a:rPr>
              <a:t>Upper Bumper Expansion</a:t>
            </a:r>
          </a:p>
        </p:txBody>
      </p:sp>
      <p:graphicFrame>
        <p:nvGraphicFramePr>
          <p:cNvPr id="17" name="Chart 16">
            <a:extLst>
              <a:ext uri="{FF2B5EF4-FFF2-40B4-BE49-F238E27FC236}">
                <a16:creationId xmlns:a16="http://schemas.microsoft.com/office/drawing/2014/main" id="{459ACE55-6F0F-B6A4-D2CF-8549FE743EF7}"/>
              </a:ext>
            </a:extLst>
          </p:cNvPr>
          <p:cNvGraphicFramePr/>
          <p:nvPr/>
        </p:nvGraphicFramePr>
        <p:xfrm>
          <a:off x="3254467" y="2436394"/>
          <a:ext cx="2733305" cy="1718114"/>
        </p:xfrm>
        <a:graphic>
          <a:graphicData uri="http://schemas.openxmlformats.org/drawingml/2006/chart">
            <c:chart xmlns:c="http://schemas.openxmlformats.org/drawingml/2006/chart" xmlns:r="http://schemas.openxmlformats.org/officeDocument/2006/relationships" r:id="rId4"/>
          </a:graphicData>
        </a:graphic>
      </p:graphicFrame>
      <p:sp>
        <p:nvSpPr>
          <p:cNvPr id="18" name="Rectangle 17">
            <a:extLst>
              <a:ext uri="{FF2B5EF4-FFF2-40B4-BE49-F238E27FC236}">
                <a16:creationId xmlns:a16="http://schemas.microsoft.com/office/drawing/2014/main" id="{92662AA6-8111-D5DB-0D4C-AC78FF985A75}"/>
              </a:ext>
            </a:extLst>
          </p:cNvPr>
          <p:cNvSpPr/>
          <p:nvPr/>
        </p:nvSpPr>
        <p:spPr>
          <a:xfrm>
            <a:off x="3254467" y="2159455"/>
            <a:ext cx="2733304" cy="274320"/>
          </a:xfrm>
          <a:prstGeom prst="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b="1">
                <a:solidFill>
                  <a:schemeClr val="bg1"/>
                </a:solidFill>
              </a:rPr>
              <a:t>Upper Panel Expansion</a:t>
            </a:r>
          </a:p>
        </p:txBody>
      </p:sp>
      <p:graphicFrame>
        <p:nvGraphicFramePr>
          <p:cNvPr id="21" name="Chart 20">
            <a:extLst>
              <a:ext uri="{FF2B5EF4-FFF2-40B4-BE49-F238E27FC236}">
                <a16:creationId xmlns:a16="http://schemas.microsoft.com/office/drawing/2014/main" id="{C7EBC8FA-6DD7-AE4D-5225-56C516926374}"/>
              </a:ext>
            </a:extLst>
          </p:cNvPr>
          <p:cNvGraphicFramePr/>
          <p:nvPr>
            <p:extLst>
              <p:ext uri="{D42A27DB-BD31-4B8C-83A1-F6EECF244321}">
                <p14:modId xmlns:p14="http://schemas.microsoft.com/office/powerpoint/2010/main" val="607990975"/>
              </p:ext>
            </p:extLst>
          </p:nvPr>
        </p:nvGraphicFramePr>
        <p:xfrm>
          <a:off x="6153987" y="2436394"/>
          <a:ext cx="2733305" cy="1718114"/>
        </p:xfrm>
        <a:graphic>
          <a:graphicData uri="http://schemas.openxmlformats.org/drawingml/2006/chart">
            <c:chart xmlns:c="http://schemas.openxmlformats.org/drawingml/2006/chart" xmlns:r="http://schemas.openxmlformats.org/officeDocument/2006/relationships" r:id="rId5"/>
          </a:graphicData>
        </a:graphic>
      </p:graphicFrame>
      <p:sp>
        <p:nvSpPr>
          <p:cNvPr id="23" name="Rectangle 22">
            <a:extLst>
              <a:ext uri="{FF2B5EF4-FFF2-40B4-BE49-F238E27FC236}">
                <a16:creationId xmlns:a16="http://schemas.microsoft.com/office/drawing/2014/main" id="{02389C96-A1C2-A1E0-B491-62CD1F4B42A2}"/>
              </a:ext>
            </a:extLst>
          </p:cNvPr>
          <p:cNvSpPr/>
          <p:nvPr/>
        </p:nvSpPr>
        <p:spPr>
          <a:xfrm>
            <a:off x="6153987" y="2159455"/>
            <a:ext cx="2733304" cy="274320"/>
          </a:xfrm>
          <a:prstGeom prst="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b="1">
                <a:solidFill>
                  <a:schemeClr val="bg1"/>
                </a:solidFill>
              </a:rPr>
              <a:t>Middle Panel Expansion</a:t>
            </a:r>
          </a:p>
        </p:txBody>
      </p:sp>
      <p:graphicFrame>
        <p:nvGraphicFramePr>
          <p:cNvPr id="25" name="Chart 24">
            <a:extLst>
              <a:ext uri="{FF2B5EF4-FFF2-40B4-BE49-F238E27FC236}">
                <a16:creationId xmlns:a16="http://schemas.microsoft.com/office/drawing/2014/main" id="{D622DA48-EB2E-A9BF-4371-43FB9C079731}"/>
              </a:ext>
            </a:extLst>
          </p:cNvPr>
          <p:cNvGraphicFramePr/>
          <p:nvPr>
            <p:extLst>
              <p:ext uri="{D42A27DB-BD31-4B8C-83A1-F6EECF244321}">
                <p14:modId xmlns:p14="http://schemas.microsoft.com/office/powerpoint/2010/main" val="3260605328"/>
              </p:ext>
            </p:extLst>
          </p:nvPr>
        </p:nvGraphicFramePr>
        <p:xfrm>
          <a:off x="9053506" y="2436394"/>
          <a:ext cx="2733305" cy="1718114"/>
        </p:xfrm>
        <a:graphic>
          <a:graphicData uri="http://schemas.openxmlformats.org/drawingml/2006/chart">
            <c:chart xmlns:c="http://schemas.openxmlformats.org/drawingml/2006/chart" xmlns:r="http://schemas.openxmlformats.org/officeDocument/2006/relationships" r:id="rId6"/>
          </a:graphicData>
        </a:graphic>
      </p:graphicFrame>
      <p:sp>
        <p:nvSpPr>
          <p:cNvPr id="26" name="Rectangle 25">
            <a:extLst>
              <a:ext uri="{FF2B5EF4-FFF2-40B4-BE49-F238E27FC236}">
                <a16:creationId xmlns:a16="http://schemas.microsoft.com/office/drawing/2014/main" id="{D3E42EA0-8E42-EA5F-C7E0-5640CF85C6A5}"/>
              </a:ext>
            </a:extLst>
          </p:cNvPr>
          <p:cNvSpPr/>
          <p:nvPr/>
        </p:nvSpPr>
        <p:spPr>
          <a:xfrm>
            <a:off x="9053506" y="2159455"/>
            <a:ext cx="2733304" cy="274320"/>
          </a:xfrm>
          <a:prstGeom prst="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b="1">
                <a:solidFill>
                  <a:schemeClr val="bg1"/>
                </a:solidFill>
              </a:rPr>
              <a:t>Lower Panel Expansion</a:t>
            </a:r>
          </a:p>
        </p:txBody>
      </p:sp>
      <p:graphicFrame>
        <p:nvGraphicFramePr>
          <p:cNvPr id="46" name="Chart 45">
            <a:extLst>
              <a:ext uri="{FF2B5EF4-FFF2-40B4-BE49-F238E27FC236}">
                <a16:creationId xmlns:a16="http://schemas.microsoft.com/office/drawing/2014/main" id="{285AEF90-AED3-C956-36AC-90997F4AE481}"/>
              </a:ext>
            </a:extLst>
          </p:cNvPr>
          <p:cNvGraphicFramePr/>
          <p:nvPr>
            <p:extLst>
              <p:ext uri="{D42A27DB-BD31-4B8C-83A1-F6EECF244321}">
                <p14:modId xmlns:p14="http://schemas.microsoft.com/office/powerpoint/2010/main" val="3002862697"/>
              </p:ext>
            </p:extLst>
          </p:nvPr>
        </p:nvGraphicFramePr>
        <p:xfrm>
          <a:off x="1721600" y="4583750"/>
          <a:ext cx="2733304" cy="1718113"/>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9" name="Chart 48">
            <a:extLst>
              <a:ext uri="{FF2B5EF4-FFF2-40B4-BE49-F238E27FC236}">
                <a16:creationId xmlns:a16="http://schemas.microsoft.com/office/drawing/2014/main" id="{2C07A074-7FD6-FFFA-3313-27DE46BFB13C}"/>
              </a:ext>
            </a:extLst>
          </p:cNvPr>
          <p:cNvGraphicFramePr/>
          <p:nvPr>
            <p:extLst>
              <p:ext uri="{D42A27DB-BD31-4B8C-83A1-F6EECF244321}">
                <p14:modId xmlns:p14="http://schemas.microsoft.com/office/powerpoint/2010/main" val="762812753"/>
              </p:ext>
            </p:extLst>
          </p:nvPr>
        </p:nvGraphicFramePr>
        <p:xfrm>
          <a:off x="7686854" y="4583751"/>
          <a:ext cx="2733304" cy="1720733"/>
        </p:xfrm>
        <a:graphic>
          <a:graphicData uri="http://schemas.openxmlformats.org/drawingml/2006/chart">
            <c:chart xmlns:c="http://schemas.openxmlformats.org/drawingml/2006/chart" xmlns:r="http://schemas.openxmlformats.org/officeDocument/2006/relationships" r:id="rId8"/>
          </a:graphicData>
        </a:graphic>
      </p:graphicFrame>
      <p:sp>
        <p:nvSpPr>
          <p:cNvPr id="50" name="Rectangle 49">
            <a:extLst>
              <a:ext uri="{FF2B5EF4-FFF2-40B4-BE49-F238E27FC236}">
                <a16:creationId xmlns:a16="http://schemas.microsoft.com/office/drawing/2014/main" id="{8634C6F2-534A-FF0B-CE45-F00446A80FE2}"/>
              </a:ext>
            </a:extLst>
          </p:cNvPr>
          <p:cNvSpPr/>
          <p:nvPr/>
        </p:nvSpPr>
        <p:spPr>
          <a:xfrm>
            <a:off x="7686853" y="4309431"/>
            <a:ext cx="2733304" cy="274320"/>
          </a:xfrm>
          <a:prstGeom prst="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b="1">
                <a:solidFill>
                  <a:schemeClr val="bg1"/>
                </a:solidFill>
              </a:rPr>
              <a:t>Panel Max Expansion</a:t>
            </a:r>
          </a:p>
        </p:txBody>
      </p:sp>
      <p:graphicFrame>
        <p:nvGraphicFramePr>
          <p:cNvPr id="52" name="Chart 51">
            <a:extLst>
              <a:ext uri="{FF2B5EF4-FFF2-40B4-BE49-F238E27FC236}">
                <a16:creationId xmlns:a16="http://schemas.microsoft.com/office/drawing/2014/main" id="{DFFABED0-07C2-D69E-8AD5-29D2965CB9BE}"/>
              </a:ext>
            </a:extLst>
          </p:cNvPr>
          <p:cNvGraphicFramePr/>
          <p:nvPr/>
        </p:nvGraphicFramePr>
        <p:xfrm>
          <a:off x="4704226" y="4583751"/>
          <a:ext cx="2733305" cy="1720733"/>
        </p:xfrm>
        <a:graphic>
          <a:graphicData uri="http://schemas.openxmlformats.org/drawingml/2006/chart">
            <c:chart xmlns:c="http://schemas.openxmlformats.org/drawingml/2006/chart" xmlns:r="http://schemas.openxmlformats.org/officeDocument/2006/relationships" r:id="rId9"/>
          </a:graphicData>
        </a:graphic>
      </p:graphicFrame>
      <p:sp>
        <p:nvSpPr>
          <p:cNvPr id="53" name="Rectangle 52">
            <a:extLst>
              <a:ext uri="{FF2B5EF4-FFF2-40B4-BE49-F238E27FC236}">
                <a16:creationId xmlns:a16="http://schemas.microsoft.com/office/drawing/2014/main" id="{D7A0A635-74DE-BDA6-0A3E-83DC7937C4AB}"/>
              </a:ext>
            </a:extLst>
          </p:cNvPr>
          <p:cNvSpPr/>
          <p:nvPr/>
        </p:nvSpPr>
        <p:spPr>
          <a:xfrm>
            <a:off x="4704226" y="4309431"/>
            <a:ext cx="2733304" cy="274320"/>
          </a:xfrm>
          <a:prstGeom prst="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100" b="1">
                <a:solidFill>
                  <a:schemeClr val="bg1"/>
                </a:solidFill>
              </a:rPr>
              <a:t>Base Expansion</a:t>
            </a:r>
          </a:p>
        </p:txBody>
      </p:sp>
      <p:pic>
        <p:nvPicPr>
          <p:cNvPr id="57" name="Picture 56">
            <a:extLst>
              <a:ext uri="{FF2B5EF4-FFF2-40B4-BE49-F238E27FC236}">
                <a16:creationId xmlns:a16="http://schemas.microsoft.com/office/drawing/2014/main" id="{CA9AC063-6AE4-BE40-959B-B4A0DE7F8FDF}"/>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588619" y="1749946"/>
            <a:ext cx="5014762" cy="348303"/>
          </a:xfrm>
          <a:prstGeom prst="rect">
            <a:avLst/>
          </a:prstGeom>
        </p:spPr>
      </p:pic>
      <p:sp>
        <p:nvSpPr>
          <p:cNvPr id="59" name="TextBox 58">
            <a:extLst>
              <a:ext uri="{FF2B5EF4-FFF2-40B4-BE49-F238E27FC236}">
                <a16:creationId xmlns:a16="http://schemas.microsoft.com/office/drawing/2014/main" id="{EFECF6AA-F167-0059-9EEE-22C30F4F3B4D}"/>
              </a:ext>
            </a:extLst>
          </p:cNvPr>
          <p:cNvSpPr txBox="1"/>
          <p:nvPr/>
        </p:nvSpPr>
        <p:spPr>
          <a:xfrm>
            <a:off x="350000" y="1428214"/>
            <a:ext cx="11436810" cy="333617"/>
          </a:xfrm>
          <a:prstGeom prst="rect">
            <a:avLst/>
          </a:prstGeom>
          <a:noFill/>
        </p:spPr>
        <p:txBody>
          <a:bodyPr wrap="square">
            <a:spAutoFit/>
          </a:bodyPr>
          <a:lstStyle/>
          <a:p>
            <a:pPr algn="ctr">
              <a:lnSpc>
                <a:spcPct val="120000"/>
              </a:lnSpc>
            </a:pPr>
            <a:r>
              <a:rPr lang="en-US" sz="1400" u="sng">
                <a:solidFill>
                  <a:schemeClr val="accent1">
                    <a:lumMod val="75000"/>
                  </a:schemeClr>
                </a:solidFill>
              </a:rPr>
              <a:t>Top 5 Section Thickness Value by Bottle Type &amp; Y variable – Based on Feature Importance</a:t>
            </a:r>
          </a:p>
        </p:txBody>
      </p:sp>
    </p:spTree>
    <p:extLst>
      <p:ext uri="{BB962C8B-B14F-4D97-AF65-F5344CB8AC3E}">
        <p14:creationId xmlns:p14="http://schemas.microsoft.com/office/powerpoint/2010/main" val="1148578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1A138-9F7A-68E4-7B06-7520E33FA178}"/>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7241B30-D79A-D27B-7765-EAF671044E23}"/>
              </a:ext>
            </a:extLst>
          </p:cNvPr>
          <p:cNvSpPr/>
          <p:nvPr/>
        </p:nvSpPr>
        <p:spPr>
          <a:xfrm>
            <a:off x="362309" y="2024496"/>
            <a:ext cx="5486400" cy="4413260"/>
          </a:xfrm>
          <a:prstGeom prst="roundRect">
            <a:avLst>
              <a:gd name="adj" fmla="val 7136"/>
            </a:avLst>
          </a:prstGeom>
          <a:solidFill>
            <a:schemeClr val="bg1"/>
          </a:solidFill>
          <a:ln w="9525">
            <a:solidFill>
              <a:schemeClr val="accent1">
                <a:lumMod val="20000"/>
                <a:lumOff val="8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b="1">
              <a:solidFill>
                <a:schemeClr val="accent1">
                  <a:lumMod val="50000"/>
                </a:schemeClr>
              </a:solidFill>
            </a:endParaRPr>
          </a:p>
        </p:txBody>
      </p:sp>
      <p:sp>
        <p:nvSpPr>
          <p:cNvPr id="2" name="Title 1">
            <a:extLst>
              <a:ext uri="{FF2B5EF4-FFF2-40B4-BE49-F238E27FC236}">
                <a16:creationId xmlns:a16="http://schemas.microsoft.com/office/drawing/2014/main" id="{97012531-CFCC-E81D-E97E-9BE8056CA268}"/>
              </a:ext>
            </a:extLst>
          </p:cNvPr>
          <p:cNvSpPr>
            <a:spLocks noGrp="1"/>
          </p:cNvSpPr>
          <p:nvPr>
            <p:ph type="title"/>
          </p:nvPr>
        </p:nvSpPr>
        <p:spPr>
          <a:xfrm>
            <a:off x="362309" y="165067"/>
            <a:ext cx="11478709" cy="712735"/>
          </a:xfrm>
        </p:spPr>
        <p:txBody>
          <a:bodyPr>
            <a:normAutofit/>
          </a:bodyPr>
          <a:lstStyle/>
          <a:p>
            <a:r>
              <a:rPr lang="en-US" sz="1800" b="1">
                <a:solidFill>
                  <a:srgbClr val="2F5597"/>
                </a:solidFill>
                <a:latin typeface="Arial Black" panose="020B0A04020102020204" pitchFamily="34" charset="0"/>
              </a:rPr>
              <a:t>Having a balanced thickness distribution is crucial for optimal performance in Empty Top Load, Burst Pressure, and Expansion.</a:t>
            </a:r>
          </a:p>
        </p:txBody>
      </p:sp>
      <p:sp>
        <p:nvSpPr>
          <p:cNvPr id="34" name="Slide Number Placeholder 3">
            <a:extLst>
              <a:ext uri="{FF2B5EF4-FFF2-40B4-BE49-F238E27FC236}">
                <a16:creationId xmlns:a16="http://schemas.microsoft.com/office/drawing/2014/main" id="{CA832A1D-79E8-BF5C-202D-FB55961F8F66}"/>
              </a:ext>
            </a:extLst>
          </p:cNvPr>
          <p:cNvSpPr txBox="1">
            <a:spLocks/>
          </p:cNvSpPr>
          <p:nvPr/>
        </p:nvSpPr>
        <p:spPr>
          <a:xfrm>
            <a:off x="349999" y="6524587"/>
            <a:ext cx="413527" cy="18088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fld id="{47547CF9-5B10-D24F-A8D7-45A9778164F7}" type="slidenum">
              <a:rPr lang="uk-UA" sz="1100" smtClean="0">
                <a:latin typeface="Arial" panose="020B0604020202020204"/>
              </a:rPr>
              <a:pPr defTabSz="1219170"/>
              <a:t>9</a:t>
            </a:fld>
            <a:endParaRPr lang="uk-UA" sz="1100">
              <a:latin typeface="Arial" panose="020B0604020202020204"/>
            </a:endParaRPr>
          </a:p>
        </p:txBody>
      </p:sp>
      <p:sp>
        <p:nvSpPr>
          <p:cNvPr id="6" name="Rectangle 5">
            <a:extLst>
              <a:ext uri="{FF2B5EF4-FFF2-40B4-BE49-F238E27FC236}">
                <a16:creationId xmlns:a16="http://schemas.microsoft.com/office/drawing/2014/main" id="{CFA0B2F8-19C1-8D17-6872-64A3DF2E2990}"/>
              </a:ext>
            </a:extLst>
          </p:cNvPr>
          <p:cNvSpPr/>
          <p:nvPr/>
        </p:nvSpPr>
        <p:spPr>
          <a:xfrm>
            <a:off x="-10065" y="866689"/>
            <a:ext cx="12192000" cy="536216"/>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While the thickness of the Grip and Shoulder sections plays a more critical role in Empty Top Load performance, the Label and Grip sections are key for Burst Pressure and Burst Expansion. </a:t>
            </a:r>
            <a:r>
              <a:rPr lang="en-US" altLang="en-US" sz="1200">
                <a:solidFill>
                  <a:schemeClr val="accent1">
                    <a:lumMod val="75000"/>
                  </a:schemeClr>
                </a:solidFill>
                <a:latin typeface="Arial" panose="020B0604020202020204" pitchFamily="34" charset="0"/>
              </a:rPr>
              <a:t>T</a:t>
            </a:r>
            <a:r>
              <a:rPr kumimoji="0" lang="en-US" altLang="en-US" sz="1200" b="0" i="0" u="none" strike="noStrike" cap="none" normalizeH="0" baseline="0">
                <a:ln>
                  <a:noFill/>
                </a:ln>
                <a:solidFill>
                  <a:schemeClr val="accent1">
                    <a:lumMod val="75000"/>
                  </a:schemeClr>
                </a:solidFill>
                <a:effectLst/>
                <a:latin typeface="Arial" panose="020B0604020202020204" pitchFamily="34" charset="0"/>
              </a:rPr>
              <a:t>he overall distribution of thickness throughout the entire bottle determines the maximum Empty Top Load and Burst Pressure.</a:t>
            </a:r>
          </a:p>
        </p:txBody>
      </p:sp>
      <p:sp>
        <p:nvSpPr>
          <p:cNvPr id="3" name="Rectangle: Rounded Corners 19">
            <a:extLst>
              <a:ext uri="{FF2B5EF4-FFF2-40B4-BE49-F238E27FC236}">
                <a16:creationId xmlns:a16="http://schemas.microsoft.com/office/drawing/2014/main" id="{34EAC750-0D92-5EA4-A485-C9D1C1656300}"/>
              </a:ext>
            </a:extLst>
          </p:cNvPr>
          <p:cNvSpPr/>
          <p:nvPr/>
        </p:nvSpPr>
        <p:spPr>
          <a:xfrm>
            <a:off x="10805652" y="0"/>
            <a:ext cx="1403775" cy="237744"/>
          </a:xfrm>
          <a:prstGeom prst="rect">
            <a:avLst/>
          </a:prstGeom>
          <a:solidFill>
            <a:schemeClr val="accent1">
              <a:lumMod val="75000"/>
            </a:schemeClr>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a:solidFill>
                  <a:schemeClr val="bg1"/>
                </a:solidFill>
              </a:rPr>
              <a:t>Top Load &amp; Burst Tests</a:t>
            </a:r>
          </a:p>
        </p:txBody>
      </p:sp>
      <p:sp>
        <p:nvSpPr>
          <p:cNvPr id="38" name="Footer Placeholder 2">
            <a:extLst>
              <a:ext uri="{FF2B5EF4-FFF2-40B4-BE49-F238E27FC236}">
                <a16:creationId xmlns:a16="http://schemas.microsoft.com/office/drawing/2014/main" id="{FEE1B9E7-C5B1-0675-52F9-4BBB13847A0B}"/>
              </a:ext>
            </a:extLst>
          </p:cNvPr>
          <p:cNvSpPr txBox="1">
            <a:spLocks/>
          </p:cNvSpPr>
          <p:nvPr/>
        </p:nvSpPr>
        <p:spPr>
          <a:xfrm>
            <a:off x="838200" y="6532598"/>
            <a:ext cx="9644406" cy="20176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cs typeface="Arial" pitchFamily="34" charset="0"/>
              </a:rPr>
              <a:t>Note: </a:t>
            </a:r>
            <a:r>
              <a:rPr lang="en-US" sz="900">
                <a:cs typeface="Arial" pitchFamily="34" charset="0"/>
              </a:rPr>
              <a:t>Above top thickness values are derived from the Modelling results for the respective metrics.</a:t>
            </a:r>
          </a:p>
        </p:txBody>
      </p:sp>
      <p:sp>
        <p:nvSpPr>
          <p:cNvPr id="5" name="Content Placeholder 4">
            <a:extLst>
              <a:ext uri="{FF2B5EF4-FFF2-40B4-BE49-F238E27FC236}">
                <a16:creationId xmlns:a16="http://schemas.microsoft.com/office/drawing/2014/main" id="{9E1BF8E5-CCA1-FFB1-DF13-65301C401CC8}"/>
              </a:ext>
            </a:extLst>
          </p:cNvPr>
          <p:cNvSpPr>
            <a:spLocks noGrp="1"/>
          </p:cNvSpPr>
          <p:nvPr>
            <p:ph idx="1"/>
          </p:nvPr>
        </p:nvSpPr>
        <p:spPr>
          <a:xfrm>
            <a:off x="10250424" y="6144768"/>
            <a:ext cx="1799031" cy="613136"/>
          </a:xfrm>
          <a:solidFill>
            <a:schemeClr val="bg1"/>
          </a:solidFill>
        </p:spPr>
        <p:txBody>
          <a:bodyPr/>
          <a:lstStyle/>
          <a:p>
            <a:endParaRPr lang="en-US"/>
          </a:p>
          <a:p>
            <a:endParaRPr lang="en-US"/>
          </a:p>
        </p:txBody>
      </p:sp>
      <p:sp>
        <p:nvSpPr>
          <p:cNvPr id="14" name="Rectangle: Rounded Corners 13">
            <a:extLst>
              <a:ext uri="{FF2B5EF4-FFF2-40B4-BE49-F238E27FC236}">
                <a16:creationId xmlns:a16="http://schemas.microsoft.com/office/drawing/2014/main" id="{6F740EE3-AB43-5AF5-57C5-B6BDD5761AB9}"/>
              </a:ext>
            </a:extLst>
          </p:cNvPr>
          <p:cNvSpPr/>
          <p:nvPr/>
        </p:nvSpPr>
        <p:spPr>
          <a:xfrm>
            <a:off x="362309" y="1533953"/>
            <a:ext cx="5486400" cy="395701"/>
          </a:xfrm>
          <a:prstGeom prst="round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400" b="1">
                <a:solidFill>
                  <a:schemeClr val="bg1"/>
                </a:solidFill>
              </a:rPr>
              <a:t>Empty Top Load</a:t>
            </a:r>
          </a:p>
        </p:txBody>
      </p:sp>
      <p:sp>
        <p:nvSpPr>
          <p:cNvPr id="59" name="TextBox 58">
            <a:extLst>
              <a:ext uri="{FF2B5EF4-FFF2-40B4-BE49-F238E27FC236}">
                <a16:creationId xmlns:a16="http://schemas.microsoft.com/office/drawing/2014/main" id="{DA287B83-7E96-F212-5CE2-343103C6F561}"/>
              </a:ext>
            </a:extLst>
          </p:cNvPr>
          <p:cNvSpPr txBox="1"/>
          <p:nvPr/>
        </p:nvSpPr>
        <p:spPr>
          <a:xfrm>
            <a:off x="362308" y="2047447"/>
            <a:ext cx="5486399" cy="333617"/>
          </a:xfrm>
          <a:prstGeom prst="rect">
            <a:avLst/>
          </a:prstGeom>
          <a:noFill/>
        </p:spPr>
        <p:txBody>
          <a:bodyPr wrap="square">
            <a:spAutoFit/>
          </a:bodyPr>
          <a:lstStyle/>
          <a:p>
            <a:pPr algn="ctr">
              <a:lnSpc>
                <a:spcPct val="120000"/>
              </a:lnSpc>
            </a:pPr>
            <a:r>
              <a:rPr lang="en-US" sz="1400" u="sng">
                <a:solidFill>
                  <a:schemeClr val="accent1">
                    <a:lumMod val="75000"/>
                  </a:schemeClr>
                </a:solidFill>
              </a:rPr>
              <a:t>Top Section Thickness Influencing Empty Top Load</a:t>
            </a:r>
          </a:p>
        </p:txBody>
      </p:sp>
      <p:graphicFrame>
        <p:nvGraphicFramePr>
          <p:cNvPr id="7" name="Table 6">
            <a:extLst>
              <a:ext uri="{FF2B5EF4-FFF2-40B4-BE49-F238E27FC236}">
                <a16:creationId xmlns:a16="http://schemas.microsoft.com/office/drawing/2014/main" id="{78B03C47-0CBC-BB49-F8A7-46599FF31E20}"/>
              </a:ext>
            </a:extLst>
          </p:cNvPr>
          <p:cNvGraphicFramePr>
            <a:graphicFrameLocks noGrp="1"/>
          </p:cNvGraphicFramePr>
          <p:nvPr/>
        </p:nvGraphicFramePr>
        <p:xfrm>
          <a:off x="662196" y="2463360"/>
          <a:ext cx="4886624" cy="1816034"/>
        </p:xfrm>
        <a:graphic>
          <a:graphicData uri="http://schemas.openxmlformats.org/drawingml/2006/table">
            <a:tbl>
              <a:tblPr>
                <a:tableStyleId>{7DF18680-E054-41AD-8BC1-D1AEF772440D}</a:tableStyleId>
              </a:tblPr>
              <a:tblGrid>
                <a:gridCol w="959492">
                  <a:extLst>
                    <a:ext uri="{9D8B030D-6E8A-4147-A177-3AD203B41FA5}">
                      <a16:colId xmlns:a16="http://schemas.microsoft.com/office/drawing/2014/main" val="2843925290"/>
                    </a:ext>
                  </a:extLst>
                </a:gridCol>
                <a:gridCol w="981783">
                  <a:extLst>
                    <a:ext uri="{9D8B030D-6E8A-4147-A177-3AD203B41FA5}">
                      <a16:colId xmlns:a16="http://schemas.microsoft.com/office/drawing/2014/main" val="654145802"/>
                    </a:ext>
                  </a:extLst>
                </a:gridCol>
                <a:gridCol w="981783">
                  <a:extLst>
                    <a:ext uri="{9D8B030D-6E8A-4147-A177-3AD203B41FA5}">
                      <a16:colId xmlns:a16="http://schemas.microsoft.com/office/drawing/2014/main" val="439792957"/>
                    </a:ext>
                  </a:extLst>
                </a:gridCol>
                <a:gridCol w="981783">
                  <a:extLst>
                    <a:ext uri="{9D8B030D-6E8A-4147-A177-3AD203B41FA5}">
                      <a16:colId xmlns:a16="http://schemas.microsoft.com/office/drawing/2014/main" val="2834870033"/>
                    </a:ext>
                  </a:extLst>
                </a:gridCol>
                <a:gridCol w="981783">
                  <a:extLst>
                    <a:ext uri="{9D8B030D-6E8A-4147-A177-3AD203B41FA5}">
                      <a16:colId xmlns:a16="http://schemas.microsoft.com/office/drawing/2014/main" val="2668411862"/>
                    </a:ext>
                  </a:extLst>
                </a:gridCol>
              </a:tblGrid>
              <a:tr h="411629">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 KPI Rank</a:t>
                      </a:r>
                    </a:p>
                  </a:txBody>
                  <a:tcPr marL="7620" marR="7620" marT="7620" marB="0" anchor="ctr">
                    <a:solidFill>
                      <a:srgbClr val="FFC000"/>
                    </a:solidFill>
                  </a:tcPr>
                </a:tc>
                <a:tc>
                  <a:txBody>
                    <a:bodyPr/>
                    <a:lstStyle/>
                    <a:p>
                      <a:pPr marL="0" algn="ctr" defTabSz="914400" rtl="0" eaLnBrk="1" fontAlgn="ctr" latinLnBrk="0" hangingPunct="1"/>
                      <a:r>
                        <a:rPr lang="en-US" sz="1200" b="1" i="0" u="none" strike="noStrike" kern="1200">
                          <a:solidFill>
                            <a:srgbClr val="FFFFFF"/>
                          </a:solidFill>
                          <a:effectLst/>
                          <a:latin typeface="Calibri" panose="020F0502020204030204" pitchFamily="34" charset="0"/>
                          <a:ea typeface="+mn-ea"/>
                          <a:cs typeface="+mn-cs"/>
                        </a:rPr>
                        <a:t>AXL 20.5g</a:t>
                      </a:r>
                    </a:p>
                  </a:txBody>
                  <a:tcPr marL="7620" marR="7620" marT="7620" marB="0" anchor="ctr">
                    <a:solidFill>
                      <a:schemeClr val="accent1">
                        <a:lumMod val="75000"/>
                      </a:schemeClr>
                    </a:solidFill>
                  </a:tcPr>
                </a:tc>
                <a:tc>
                  <a:txBody>
                    <a:bodyPr/>
                    <a:lstStyle/>
                    <a:p>
                      <a:pPr marL="0" algn="ctr" defTabSz="914400" rtl="0" eaLnBrk="1" fontAlgn="ctr" latinLnBrk="0" hangingPunct="1"/>
                      <a:r>
                        <a:rPr lang="en-US" sz="1200" b="1" i="0" u="none" strike="noStrike" kern="1200">
                          <a:solidFill>
                            <a:srgbClr val="FFFFFF"/>
                          </a:solidFill>
                          <a:effectLst/>
                          <a:latin typeface="Calibri" panose="020F0502020204030204" pitchFamily="34" charset="0"/>
                          <a:ea typeface="+mn-ea"/>
                          <a:cs typeface="+mn-cs"/>
                        </a:rPr>
                        <a:t>AXL 21.5g</a:t>
                      </a:r>
                    </a:p>
                  </a:txBody>
                  <a:tcPr marL="7620" marR="7620" marT="7620" marB="0" anchor="ctr">
                    <a:solidFill>
                      <a:schemeClr val="accent1">
                        <a:lumMod val="75000"/>
                      </a:schemeClr>
                    </a:solidFill>
                  </a:tcPr>
                </a:tc>
                <a:tc>
                  <a:txBody>
                    <a:bodyPr/>
                    <a:lstStyle/>
                    <a:p>
                      <a:pPr marL="0" algn="ctr" defTabSz="914400" rtl="0" eaLnBrk="1" fontAlgn="ctr" latinLnBrk="0" hangingPunct="1"/>
                      <a:r>
                        <a:rPr lang="en-US" sz="1200" b="1" i="0" u="none" strike="noStrike" kern="1200">
                          <a:solidFill>
                            <a:srgbClr val="FFFFFF"/>
                          </a:solidFill>
                          <a:effectLst/>
                          <a:latin typeface="Calibri" panose="020F0502020204030204" pitchFamily="34" charset="0"/>
                          <a:ea typeface="+mn-ea"/>
                          <a:cs typeface="+mn-cs"/>
                        </a:rPr>
                        <a:t>Ripple DAK 20.5g</a:t>
                      </a:r>
                    </a:p>
                  </a:txBody>
                  <a:tcPr marL="7620" marR="7620" marT="7620" marB="0" anchor="ctr">
                    <a:solidFill>
                      <a:schemeClr val="accent1">
                        <a:lumMod val="75000"/>
                      </a:schemeClr>
                    </a:solidFill>
                  </a:tcPr>
                </a:tc>
                <a:tc>
                  <a:txBody>
                    <a:bodyPr/>
                    <a:lstStyle/>
                    <a:p>
                      <a:pPr marL="0" algn="ctr" defTabSz="914400" rtl="0" eaLnBrk="1" fontAlgn="ctr" latinLnBrk="0" hangingPunct="1"/>
                      <a:r>
                        <a:rPr lang="en-US" sz="1200" b="1" i="0" u="none" strike="noStrike" kern="1200">
                          <a:solidFill>
                            <a:srgbClr val="FFFFFF"/>
                          </a:solidFill>
                          <a:effectLst/>
                          <a:latin typeface="Calibri" panose="020F0502020204030204" pitchFamily="34" charset="0"/>
                          <a:ea typeface="+mn-ea"/>
                          <a:cs typeface="+mn-cs"/>
                        </a:rPr>
                        <a:t>Ripple FENC 20.5g</a:t>
                      </a:r>
                    </a:p>
                  </a:txBody>
                  <a:tcPr marL="7620" marR="7620" marT="7620" marB="0" anchor="ctr">
                    <a:solidFill>
                      <a:schemeClr val="accent1">
                        <a:lumMod val="75000"/>
                      </a:schemeClr>
                    </a:solidFill>
                  </a:tcPr>
                </a:tc>
                <a:extLst>
                  <a:ext uri="{0D108BD9-81ED-4DB2-BD59-A6C34878D82A}">
                    <a16:rowId xmlns:a16="http://schemas.microsoft.com/office/drawing/2014/main" val="2253319673"/>
                  </a:ext>
                </a:extLst>
              </a:tr>
              <a:tr h="280881">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1</a:t>
                      </a:r>
                    </a:p>
                  </a:txBody>
                  <a:tcPr marL="7620" marR="7620" marT="7620" marB="0" anchor="ctr">
                    <a:solidFill>
                      <a:schemeClr val="accent4">
                        <a:lumMod val="20000"/>
                        <a:lumOff val="80000"/>
                      </a:schemeClr>
                    </a:solidFill>
                  </a:tcP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sth13</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sth11</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sth11</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sth10</a:t>
                      </a:r>
                    </a:p>
                  </a:txBody>
                  <a:tcPr marL="7620" marR="7620" marT="7620" marB="0" anchor="ctr"/>
                </a:tc>
                <a:extLst>
                  <a:ext uri="{0D108BD9-81ED-4DB2-BD59-A6C34878D82A}">
                    <a16:rowId xmlns:a16="http://schemas.microsoft.com/office/drawing/2014/main" val="3345839153"/>
                  </a:ext>
                </a:extLst>
              </a:tr>
              <a:tr h="280881">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2</a:t>
                      </a:r>
                    </a:p>
                  </a:txBody>
                  <a:tcPr marL="7620" marR="7620" marT="7620" marB="0" anchor="ctr">
                    <a:solidFill>
                      <a:schemeClr val="accent4">
                        <a:lumMod val="20000"/>
                        <a:lumOff val="80000"/>
                      </a:schemeClr>
                    </a:solidFill>
                  </a:tcP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sth15</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sth13</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sth8</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a:t>
                      </a:r>
                    </a:p>
                  </a:txBody>
                  <a:tcPr marL="7620" marR="7620" marT="7620" marB="0" anchor="ctr"/>
                </a:tc>
                <a:extLst>
                  <a:ext uri="{0D108BD9-81ED-4DB2-BD59-A6C34878D82A}">
                    <a16:rowId xmlns:a16="http://schemas.microsoft.com/office/drawing/2014/main" val="450918436"/>
                  </a:ext>
                </a:extLst>
              </a:tr>
              <a:tr h="280881">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3</a:t>
                      </a:r>
                    </a:p>
                  </a:txBody>
                  <a:tcPr marL="7620" marR="7620" marT="7620" marB="0" anchor="ctr">
                    <a:solidFill>
                      <a:schemeClr val="accent4">
                        <a:lumMod val="20000"/>
                        <a:lumOff val="80000"/>
                      </a:schemeClr>
                    </a:solidFill>
                  </a:tcP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sth2</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sth7</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sth13</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sth15</a:t>
                      </a:r>
                    </a:p>
                  </a:txBody>
                  <a:tcPr marL="7620" marR="7620" marT="7620" marB="0" anchor="ctr"/>
                </a:tc>
                <a:extLst>
                  <a:ext uri="{0D108BD9-81ED-4DB2-BD59-A6C34878D82A}">
                    <a16:rowId xmlns:a16="http://schemas.microsoft.com/office/drawing/2014/main" val="3148477919"/>
                  </a:ext>
                </a:extLst>
              </a:tr>
              <a:tr h="280881">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4</a:t>
                      </a:r>
                    </a:p>
                  </a:txBody>
                  <a:tcPr marL="7620" marR="7620" marT="7620" marB="0" anchor="ctr">
                    <a:solidFill>
                      <a:schemeClr val="accent4">
                        <a:lumMod val="20000"/>
                        <a:lumOff val="80000"/>
                      </a:schemeClr>
                    </a:solidFill>
                  </a:tcP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sth12</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sth2</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sth14</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sth2</a:t>
                      </a:r>
                    </a:p>
                  </a:txBody>
                  <a:tcPr marL="7620" marR="7620" marT="7620" marB="0" anchor="ctr"/>
                </a:tc>
                <a:extLst>
                  <a:ext uri="{0D108BD9-81ED-4DB2-BD59-A6C34878D82A}">
                    <a16:rowId xmlns:a16="http://schemas.microsoft.com/office/drawing/2014/main" val="2118750052"/>
                  </a:ext>
                </a:extLst>
              </a:tr>
              <a:tr h="280881">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5</a:t>
                      </a:r>
                    </a:p>
                  </a:txBody>
                  <a:tcPr marL="7620" marR="7620" marT="7620" marB="0" anchor="ctr">
                    <a:solidFill>
                      <a:schemeClr val="accent4">
                        <a:lumMod val="20000"/>
                        <a:lumOff val="80000"/>
                      </a:schemeClr>
                    </a:solidFill>
                  </a:tcP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sth7</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sth14</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sth5</a:t>
                      </a:r>
                    </a:p>
                  </a:txBody>
                  <a:tcPr marL="7620" marR="7620" marT="7620" marB="0" anchor="ctr"/>
                </a:tc>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sth12</a:t>
                      </a:r>
                    </a:p>
                  </a:txBody>
                  <a:tcPr marL="7620" marR="7620" marT="7620" marB="0" anchor="ctr"/>
                </a:tc>
                <a:extLst>
                  <a:ext uri="{0D108BD9-81ED-4DB2-BD59-A6C34878D82A}">
                    <a16:rowId xmlns:a16="http://schemas.microsoft.com/office/drawing/2014/main" val="629375110"/>
                  </a:ext>
                </a:extLst>
              </a:tr>
            </a:tbl>
          </a:graphicData>
        </a:graphic>
      </p:graphicFrame>
      <p:sp>
        <p:nvSpPr>
          <p:cNvPr id="8" name="Rectangle: Rounded Corners 7">
            <a:extLst>
              <a:ext uri="{FF2B5EF4-FFF2-40B4-BE49-F238E27FC236}">
                <a16:creationId xmlns:a16="http://schemas.microsoft.com/office/drawing/2014/main" id="{D86E5B14-AAD7-0380-64BD-8F7BA26A2682}"/>
              </a:ext>
            </a:extLst>
          </p:cNvPr>
          <p:cNvSpPr/>
          <p:nvPr/>
        </p:nvSpPr>
        <p:spPr>
          <a:xfrm>
            <a:off x="662196" y="4483261"/>
            <a:ext cx="4886624" cy="1661507"/>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20000"/>
              </a:lnSpc>
            </a:pPr>
            <a:r>
              <a:rPr lang="en-US" sz="1300">
                <a:solidFill>
                  <a:schemeClr val="accent1">
                    <a:lumMod val="50000"/>
                  </a:schemeClr>
                </a:solidFill>
              </a:rPr>
              <a:t>The performance of the Empty Top Load is primarily determined by the weakest sections of the bottle, namely the Grip and Shoulder sections. Since all the thicknesses are interdependent—where a decrease in one leads to an increase in another—it is important to ensure sufficient material distribution in the Grip and Shoulder sections without compromising the other areas too much.</a:t>
            </a:r>
          </a:p>
        </p:txBody>
      </p:sp>
      <p:cxnSp>
        <p:nvCxnSpPr>
          <p:cNvPr id="9" name="Straight Connector 8">
            <a:extLst>
              <a:ext uri="{FF2B5EF4-FFF2-40B4-BE49-F238E27FC236}">
                <a16:creationId xmlns:a16="http://schemas.microsoft.com/office/drawing/2014/main" id="{3C0C016B-53BD-5A74-E3CD-ACDDF8694081}"/>
              </a:ext>
            </a:extLst>
          </p:cNvPr>
          <p:cNvCxnSpPr/>
          <p:nvPr/>
        </p:nvCxnSpPr>
        <p:spPr>
          <a:xfrm>
            <a:off x="6105238" y="2209952"/>
            <a:ext cx="0" cy="36576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1E5A282-D098-3095-9CCC-818AAC127A47}"/>
              </a:ext>
            </a:extLst>
          </p:cNvPr>
          <p:cNvSpPr/>
          <p:nvPr/>
        </p:nvSpPr>
        <p:spPr>
          <a:xfrm>
            <a:off x="6343291" y="2024496"/>
            <a:ext cx="5486400" cy="4413260"/>
          </a:xfrm>
          <a:prstGeom prst="roundRect">
            <a:avLst>
              <a:gd name="adj" fmla="val 7136"/>
            </a:avLst>
          </a:prstGeom>
          <a:solidFill>
            <a:schemeClr val="bg1"/>
          </a:solidFill>
          <a:ln w="9525">
            <a:solidFill>
              <a:schemeClr val="accent1">
                <a:lumMod val="20000"/>
                <a:lumOff val="80000"/>
              </a:schemeClr>
            </a:solid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1100" b="1">
              <a:solidFill>
                <a:schemeClr val="accent1">
                  <a:lumMod val="50000"/>
                </a:schemeClr>
              </a:solidFill>
            </a:endParaRPr>
          </a:p>
        </p:txBody>
      </p:sp>
      <p:sp>
        <p:nvSpPr>
          <p:cNvPr id="16" name="Rectangle: Rounded Corners 15">
            <a:extLst>
              <a:ext uri="{FF2B5EF4-FFF2-40B4-BE49-F238E27FC236}">
                <a16:creationId xmlns:a16="http://schemas.microsoft.com/office/drawing/2014/main" id="{54B5B67E-7425-F00E-78DD-72B3CAE6A25B}"/>
              </a:ext>
            </a:extLst>
          </p:cNvPr>
          <p:cNvSpPr/>
          <p:nvPr/>
        </p:nvSpPr>
        <p:spPr>
          <a:xfrm>
            <a:off x="6343291" y="1533953"/>
            <a:ext cx="5486400" cy="395701"/>
          </a:xfrm>
          <a:prstGeom prst="roundRect">
            <a:avLst/>
          </a:prstGeom>
          <a:solidFill>
            <a:schemeClr val="accent1">
              <a:lumMod val="75000"/>
            </a:schemeClr>
          </a:solidFill>
          <a:ln w="9525">
            <a:noFill/>
            <a:prstDash val="dash"/>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sz="1400" b="1">
                <a:solidFill>
                  <a:schemeClr val="bg1"/>
                </a:solidFill>
              </a:rPr>
              <a:t>Burst Pressure and Burst Expansion</a:t>
            </a:r>
          </a:p>
        </p:txBody>
      </p:sp>
      <p:sp>
        <p:nvSpPr>
          <p:cNvPr id="19" name="TextBox 18">
            <a:extLst>
              <a:ext uri="{FF2B5EF4-FFF2-40B4-BE49-F238E27FC236}">
                <a16:creationId xmlns:a16="http://schemas.microsoft.com/office/drawing/2014/main" id="{5547A44F-3B27-27F3-D9AC-3FA00DEB0BA5}"/>
              </a:ext>
            </a:extLst>
          </p:cNvPr>
          <p:cNvSpPr txBox="1"/>
          <p:nvPr/>
        </p:nvSpPr>
        <p:spPr>
          <a:xfrm>
            <a:off x="6579110" y="2020015"/>
            <a:ext cx="5014762" cy="316369"/>
          </a:xfrm>
          <a:prstGeom prst="rect">
            <a:avLst/>
          </a:prstGeom>
          <a:noFill/>
        </p:spPr>
        <p:txBody>
          <a:bodyPr wrap="square">
            <a:spAutoFit/>
          </a:bodyPr>
          <a:lstStyle/>
          <a:p>
            <a:pPr algn="ctr">
              <a:lnSpc>
                <a:spcPct val="120000"/>
              </a:lnSpc>
            </a:pPr>
            <a:r>
              <a:rPr lang="en-US" sz="1300" u="sng">
                <a:solidFill>
                  <a:schemeClr val="accent1">
                    <a:lumMod val="75000"/>
                  </a:schemeClr>
                </a:solidFill>
              </a:rPr>
              <a:t>Top Section Thickness Influencing Burst Pressure</a:t>
            </a:r>
          </a:p>
        </p:txBody>
      </p:sp>
      <p:graphicFrame>
        <p:nvGraphicFramePr>
          <p:cNvPr id="20" name="Table 19">
            <a:extLst>
              <a:ext uri="{FF2B5EF4-FFF2-40B4-BE49-F238E27FC236}">
                <a16:creationId xmlns:a16="http://schemas.microsoft.com/office/drawing/2014/main" id="{16DA9C02-1F02-2DB2-D10F-D786526D68E2}"/>
              </a:ext>
            </a:extLst>
          </p:cNvPr>
          <p:cNvGraphicFramePr>
            <a:graphicFrameLocks noGrp="1"/>
          </p:cNvGraphicFramePr>
          <p:nvPr>
            <p:extLst>
              <p:ext uri="{D42A27DB-BD31-4B8C-83A1-F6EECF244321}">
                <p14:modId xmlns:p14="http://schemas.microsoft.com/office/powerpoint/2010/main" val="2579676152"/>
              </p:ext>
            </p:extLst>
          </p:nvPr>
        </p:nvGraphicFramePr>
        <p:xfrm>
          <a:off x="6781800" y="2381065"/>
          <a:ext cx="4620767" cy="1194240"/>
        </p:xfrm>
        <a:graphic>
          <a:graphicData uri="http://schemas.openxmlformats.org/drawingml/2006/table">
            <a:tbl>
              <a:tblPr>
                <a:tableStyleId>{7DF18680-E054-41AD-8BC1-D1AEF772440D}</a:tableStyleId>
              </a:tblPr>
              <a:tblGrid>
                <a:gridCol w="1135409">
                  <a:extLst>
                    <a:ext uri="{9D8B030D-6E8A-4147-A177-3AD203B41FA5}">
                      <a16:colId xmlns:a16="http://schemas.microsoft.com/office/drawing/2014/main" val="3262827381"/>
                    </a:ext>
                  </a:extLst>
                </a:gridCol>
                <a:gridCol w="1161786">
                  <a:extLst>
                    <a:ext uri="{9D8B030D-6E8A-4147-A177-3AD203B41FA5}">
                      <a16:colId xmlns:a16="http://schemas.microsoft.com/office/drawing/2014/main" val="2130700973"/>
                    </a:ext>
                  </a:extLst>
                </a:gridCol>
                <a:gridCol w="1161786">
                  <a:extLst>
                    <a:ext uri="{9D8B030D-6E8A-4147-A177-3AD203B41FA5}">
                      <a16:colId xmlns:a16="http://schemas.microsoft.com/office/drawing/2014/main" val="4256380783"/>
                    </a:ext>
                  </a:extLst>
                </a:gridCol>
                <a:gridCol w="1161786">
                  <a:extLst>
                    <a:ext uri="{9D8B030D-6E8A-4147-A177-3AD203B41FA5}">
                      <a16:colId xmlns:a16="http://schemas.microsoft.com/office/drawing/2014/main" val="3458243018"/>
                    </a:ext>
                  </a:extLst>
                </a:gridCol>
              </a:tblGrid>
              <a:tr h="270690">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 KPI Rank</a:t>
                      </a:r>
                    </a:p>
                  </a:txBody>
                  <a:tcPr marL="7620" marR="7620" marT="7620" marB="0" anchor="ctr">
                    <a:solidFill>
                      <a:srgbClr val="FFC000"/>
                    </a:solidFill>
                  </a:tcPr>
                </a:tc>
                <a:tc>
                  <a:txBody>
                    <a:bodyPr/>
                    <a:lstStyle/>
                    <a:p>
                      <a:pPr marL="0" algn="ctr" defTabSz="914400" rtl="0" eaLnBrk="1" fontAlgn="ctr" latinLnBrk="0" hangingPunct="1"/>
                      <a:r>
                        <a:rPr lang="en-US" sz="1200" b="1" i="0" u="none" strike="noStrike" kern="1200">
                          <a:solidFill>
                            <a:srgbClr val="FFFFFF"/>
                          </a:solidFill>
                          <a:effectLst/>
                          <a:latin typeface="Calibri" panose="020F0502020204030204" pitchFamily="34" charset="0"/>
                          <a:ea typeface="+mn-ea"/>
                          <a:cs typeface="+mn-cs"/>
                        </a:rPr>
                        <a:t>AXL 20.5g</a:t>
                      </a:r>
                    </a:p>
                  </a:txBody>
                  <a:tcPr marL="7620" marR="7620" marT="7620" marB="0" anchor="ctr">
                    <a:solidFill>
                      <a:schemeClr val="accent1">
                        <a:lumMod val="75000"/>
                      </a:schemeClr>
                    </a:solidFill>
                  </a:tcPr>
                </a:tc>
                <a:tc>
                  <a:txBody>
                    <a:bodyPr/>
                    <a:lstStyle/>
                    <a:p>
                      <a:pPr marL="0" algn="ctr" defTabSz="914400" rtl="0" eaLnBrk="1" fontAlgn="ctr" latinLnBrk="0" hangingPunct="1"/>
                      <a:r>
                        <a:rPr lang="en-US" sz="1200" b="1" i="0" u="none" strike="noStrike" kern="1200">
                          <a:solidFill>
                            <a:srgbClr val="FFFFFF"/>
                          </a:solidFill>
                          <a:effectLst/>
                          <a:latin typeface="Calibri" panose="020F0502020204030204" pitchFamily="34" charset="0"/>
                          <a:ea typeface="+mn-ea"/>
                          <a:cs typeface="+mn-cs"/>
                        </a:rPr>
                        <a:t>AXL 21.5g</a:t>
                      </a:r>
                    </a:p>
                  </a:txBody>
                  <a:tcPr marL="7620" marR="7620" marT="7620" marB="0" anchor="ctr">
                    <a:solidFill>
                      <a:schemeClr val="accent1">
                        <a:lumMod val="75000"/>
                      </a:schemeClr>
                    </a:solidFill>
                  </a:tcPr>
                </a:tc>
                <a:tc>
                  <a:txBody>
                    <a:bodyPr/>
                    <a:lstStyle/>
                    <a:p>
                      <a:pPr marL="0" algn="ctr" defTabSz="914400" rtl="0" eaLnBrk="1" fontAlgn="ctr" latinLnBrk="0" hangingPunct="1"/>
                      <a:r>
                        <a:rPr lang="en-US" sz="1200" b="1" i="0" u="none" strike="noStrike" kern="1200">
                          <a:solidFill>
                            <a:srgbClr val="FFFFFF"/>
                          </a:solidFill>
                          <a:effectLst/>
                          <a:latin typeface="Calibri" panose="020F0502020204030204" pitchFamily="34" charset="0"/>
                          <a:ea typeface="+mn-ea"/>
                          <a:cs typeface="+mn-cs"/>
                        </a:rPr>
                        <a:t>Ripple DAK 20.5g</a:t>
                      </a:r>
                    </a:p>
                  </a:txBody>
                  <a:tcPr marL="7620" marR="7620" marT="7620" marB="0" anchor="ctr">
                    <a:solidFill>
                      <a:schemeClr val="accent1">
                        <a:lumMod val="75000"/>
                      </a:schemeClr>
                    </a:solidFill>
                  </a:tcPr>
                </a:tc>
                <a:extLst>
                  <a:ext uri="{0D108BD9-81ED-4DB2-BD59-A6C34878D82A}">
                    <a16:rowId xmlns:a16="http://schemas.microsoft.com/office/drawing/2014/main" val="122107242"/>
                  </a:ext>
                </a:extLst>
              </a:tr>
              <a:tr h="184710">
                <a:tc>
                  <a:txBody>
                    <a:bodyPr/>
                    <a:lstStyle/>
                    <a:p>
                      <a:pPr marL="0" algn="ctr" defTabSz="914400" rtl="0" eaLnBrk="1" fontAlgn="ctr" latinLnBrk="0" hangingPunct="1"/>
                      <a:r>
                        <a:rPr lang="en-US" sz="1100" b="0" i="0" u="none" strike="noStrike" kern="1200">
                          <a:solidFill>
                            <a:srgbClr val="000000"/>
                          </a:solidFill>
                          <a:effectLst/>
                          <a:latin typeface="Calibri" panose="020F0502020204030204" pitchFamily="34" charset="0"/>
                          <a:ea typeface="+mn-ea"/>
                          <a:cs typeface="+mn-cs"/>
                        </a:rPr>
                        <a:t>1</a:t>
                      </a:r>
                    </a:p>
                  </a:txBody>
                  <a:tcPr marL="7620" marR="7620" marT="7620" marB="0" anchor="ctr">
                    <a:solidFill>
                      <a:schemeClr val="accent4">
                        <a:lumMod val="20000"/>
                        <a:lumOff val="80000"/>
                      </a:schemeClr>
                    </a:solidFill>
                  </a:tcPr>
                </a:tc>
                <a:tc>
                  <a:txBody>
                    <a:bodyPr/>
                    <a:lstStyle/>
                    <a:p>
                      <a:pPr algn="ctr" fontAlgn="ctr"/>
                      <a:r>
                        <a:rPr lang="en-US" sz="1100" u="none" strike="noStrike">
                          <a:effectLst/>
                        </a:rPr>
                        <a:t>sth15</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sth7</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sth15</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677673596"/>
                  </a:ext>
                </a:extLst>
              </a:tr>
              <a:tr h="184710">
                <a:tc>
                  <a:txBody>
                    <a:bodyPr/>
                    <a:lstStyle/>
                    <a:p>
                      <a:pPr marL="0" algn="ctr" defTabSz="914400" rtl="0" eaLnBrk="1" fontAlgn="ctr" latinLnBrk="0" hangingPunct="1"/>
                      <a:r>
                        <a:rPr lang="en-US" sz="1100" b="0" i="0" u="none" strike="noStrike" kern="1200">
                          <a:solidFill>
                            <a:srgbClr val="000000"/>
                          </a:solidFill>
                          <a:effectLst/>
                          <a:latin typeface="Calibri" panose="020F0502020204030204" pitchFamily="34" charset="0"/>
                          <a:ea typeface="+mn-ea"/>
                          <a:cs typeface="+mn-cs"/>
                        </a:rPr>
                        <a:t>2</a:t>
                      </a:r>
                    </a:p>
                  </a:txBody>
                  <a:tcPr marL="7620" marR="7620" marT="7620" marB="0" anchor="ctr">
                    <a:solidFill>
                      <a:schemeClr val="accent4">
                        <a:lumMod val="20000"/>
                        <a:lumOff val="80000"/>
                      </a:schemeClr>
                    </a:solidFill>
                  </a:tcPr>
                </a:tc>
                <a:tc>
                  <a:txBody>
                    <a:bodyPr/>
                    <a:lstStyle/>
                    <a:p>
                      <a:pPr algn="ctr" fontAlgn="ctr"/>
                      <a:r>
                        <a:rPr lang="en-US" sz="1100" u="none" strike="noStrike">
                          <a:effectLst/>
                        </a:rPr>
                        <a:t>sth11</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sth8</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sth6</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927650344"/>
                  </a:ext>
                </a:extLst>
              </a:tr>
              <a:tr h="184710">
                <a:tc>
                  <a:txBody>
                    <a:bodyPr/>
                    <a:lstStyle/>
                    <a:p>
                      <a:pPr marL="0" algn="ctr" defTabSz="914400" rtl="0" eaLnBrk="1" fontAlgn="ctr" latinLnBrk="0" hangingPunct="1"/>
                      <a:r>
                        <a:rPr lang="en-US" sz="1100" b="0" i="0" u="none" strike="noStrike" kern="1200">
                          <a:solidFill>
                            <a:srgbClr val="000000"/>
                          </a:solidFill>
                          <a:effectLst/>
                          <a:latin typeface="Calibri" panose="020F0502020204030204" pitchFamily="34" charset="0"/>
                          <a:ea typeface="+mn-ea"/>
                          <a:cs typeface="+mn-cs"/>
                        </a:rPr>
                        <a:t>3</a:t>
                      </a:r>
                    </a:p>
                  </a:txBody>
                  <a:tcPr marL="7620" marR="7620" marT="7620" marB="0" anchor="ctr">
                    <a:solidFill>
                      <a:schemeClr val="accent4">
                        <a:lumMod val="20000"/>
                        <a:lumOff val="80000"/>
                      </a:schemeClr>
                    </a:solidFill>
                  </a:tcPr>
                </a:tc>
                <a:tc>
                  <a:txBody>
                    <a:bodyPr/>
                    <a:lstStyle/>
                    <a:p>
                      <a:pPr algn="ctr" fontAlgn="ctr"/>
                      <a:r>
                        <a:rPr lang="en-US" sz="1100" u="none" strike="noStrike">
                          <a:effectLst/>
                        </a:rPr>
                        <a:t>sth2</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sth10</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sth11</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105163998"/>
                  </a:ext>
                </a:extLst>
              </a:tr>
              <a:tr h="184710">
                <a:tc>
                  <a:txBody>
                    <a:bodyPr/>
                    <a:lstStyle/>
                    <a:p>
                      <a:pPr marL="0" algn="ctr" defTabSz="914400" rtl="0" eaLnBrk="1" fontAlgn="ctr" latinLnBrk="0" hangingPunct="1"/>
                      <a:r>
                        <a:rPr lang="en-US" sz="1100" b="0" i="0" u="none" strike="noStrike" kern="1200">
                          <a:solidFill>
                            <a:srgbClr val="000000"/>
                          </a:solidFill>
                          <a:effectLst/>
                          <a:latin typeface="Calibri" panose="020F0502020204030204" pitchFamily="34" charset="0"/>
                          <a:ea typeface="+mn-ea"/>
                          <a:cs typeface="+mn-cs"/>
                        </a:rPr>
                        <a:t>4</a:t>
                      </a:r>
                    </a:p>
                  </a:txBody>
                  <a:tcPr marL="7620" marR="7620" marT="7620" marB="0" anchor="ctr">
                    <a:solidFill>
                      <a:schemeClr val="accent4">
                        <a:lumMod val="20000"/>
                        <a:lumOff val="80000"/>
                      </a:schemeClr>
                    </a:solidFill>
                  </a:tcPr>
                </a:tc>
                <a:tc>
                  <a:txBody>
                    <a:bodyPr/>
                    <a:lstStyle/>
                    <a:p>
                      <a:pPr algn="ctr" fontAlgn="ctr"/>
                      <a:r>
                        <a:rPr lang="en-US" sz="1100" u="none" strike="noStrike">
                          <a:effectLst/>
                        </a:rPr>
                        <a:t>sth13</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sth2</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sth14</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342222854"/>
                  </a:ext>
                </a:extLst>
              </a:tr>
              <a:tr h="184710">
                <a:tc>
                  <a:txBody>
                    <a:bodyPr/>
                    <a:lstStyle/>
                    <a:p>
                      <a:pPr marL="0" algn="ctr" defTabSz="914400" rtl="0" eaLnBrk="1" fontAlgn="ctr" latinLnBrk="0" hangingPunct="1"/>
                      <a:r>
                        <a:rPr lang="en-US" sz="1100" b="0" i="0" u="none" strike="noStrike" kern="1200">
                          <a:solidFill>
                            <a:srgbClr val="000000"/>
                          </a:solidFill>
                          <a:effectLst/>
                          <a:latin typeface="Calibri" panose="020F0502020204030204" pitchFamily="34" charset="0"/>
                          <a:ea typeface="+mn-ea"/>
                          <a:cs typeface="+mn-cs"/>
                        </a:rPr>
                        <a:t>5</a:t>
                      </a:r>
                    </a:p>
                  </a:txBody>
                  <a:tcPr marL="7620" marR="7620" marT="7620" marB="0" anchor="ctr">
                    <a:solidFill>
                      <a:schemeClr val="accent4">
                        <a:lumMod val="20000"/>
                        <a:lumOff val="80000"/>
                      </a:schemeClr>
                    </a:solidFill>
                  </a:tcPr>
                </a:tc>
                <a:tc>
                  <a:txBody>
                    <a:bodyPr/>
                    <a:lstStyle/>
                    <a:p>
                      <a:pPr algn="ctr" fontAlgn="ctr"/>
                      <a:r>
                        <a:rPr lang="en-US" sz="1100" u="none" strike="noStrike">
                          <a:effectLst/>
                        </a:rPr>
                        <a:t>sth14</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sth11</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266263124"/>
                  </a:ext>
                </a:extLst>
              </a:tr>
            </a:tbl>
          </a:graphicData>
        </a:graphic>
      </p:graphicFrame>
      <p:sp>
        <p:nvSpPr>
          <p:cNvPr id="21" name="TextBox 20">
            <a:extLst>
              <a:ext uri="{FF2B5EF4-FFF2-40B4-BE49-F238E27FC236}">
                <a16:creationId xmlns:a16="http://schemas.microsoft.com/office/drawing/2014/main" id="{1E5630CB-CE88-04A6-702C-0BAFF220F829}"/>
              </a:ext>
            </a:extLst>
          </p:cNvPr>
          <p:cNvSpPr txBox="1"/>
          <p:nvPr/>
        </p:nvSpPr>
        <p:spPr>
          <a:xfrm>
            <a:off x="6578977" y="3579610"/>
            <a:ext cx="5014762" cy="316369"/>
          </a:xfrm>
          <a:prstGeom prst="rect">
            <a:avLst/>
          </a:prstGeom>
          <a:noFill/>
        </p:spPr>
        <p:txBody>
          <a:bodyPr wrap="square">
            <a:spAutoFit/>
          </a:bodyPr>
          <a:lstStyle/>
          <a:p>
            <a:pPr algn="ctr">
              <a:lnSpc>
                <a:spcPct val="120000"/>
              </a:lnSpc>
            </a:pPr>
            <a:r>
              <a:rPr lang="en-US" sz="1300" u="sng">
                <a:solidFill>
                  <a:schemeClr val="accent1">
                    <a:lumMod val="75000"/>
                  </a:schemeClr>
                </a:solidFill>
              </a:rPr>
              <a:t>Top Section Thickness Influencing Burst Expansion</a:t>
            </a:r>
          </a:p>
        </p:txBody>
      </p:sp>
      <p:graphicFrame>
        <p:nvGraphicFramePr>
          <p:cNvPr id="22" name="Table 21">
            <a:extLst>
              <a:ext uri="{FF2B5EF4-FFF2-40B4-BE49-F238E27FC236}">
                <a16:creationId xmlns:a16="http://schemas.microsoft.com/office/drawing/2014/main" id="{4C1637C2-B1C0-4B3D-A3B3-685216999AA2}"/>
              </a:ext>
            </a:extLst>
          </p:cNvPr>
          <p:cNvGraphicFramePr>
            <a:graphicFrameLocks noGrp="1"/>
          </p:cNvGraphicFramePr>
          <p:nvPr>
            <p:extLst>
              <p:ext uri="{D42A27DB-BD31-4B8C-83A1-F6EECF244321}">
                <p14:modId xmlns:p14="http://schemas.microsoft.com/office/powerpoint/2010/main" val="4288938769"/>
              </p:ext>
            </p:extLst>
          </p:nvPr>
        </p:nvGraphicFramePr>
        <p:xfrm>
          <a:off x="6781800" y="3944964"/>
          <a:ext cx="4620767" cy="1194240"/>
        </p:xfrm>
        <a:graphic>
          <a:graphicData uri="http://schemas.openxmlformats.org/drawingml/2006/table">
            <a:tbl>
              <a:tblPr>
                <a:tableStyleId>{7DF18680-E054-41AD-8BC1-D1AEF772440D}</a:tableStyleId>
              </a:tblPr>
              <a:tblGrid>
                <a:gridCol w="1135409">
                  <a:extLst>
                    <a:ext uri="{9D8B030D-6E8A-4147-A177-3AD203B41FA5}">
                      <a16:colId xmlns:a16="http://schemas.microsoft.com/office/drawing/2014/main" val="3262827381"/>
                    </a:ext>
                  </a:extLst>
                </a:gridCol>
                <a:gridCol w="1161786">
                  <a:extLst>
                    <a:ext uri="{9D8B030D-6E8A-4147-A177-3AD203B41FA5}">
                      <a16:colId xmlns:a16="http://schemas.microsoft.com/office/drawing/2014/main" val="2130700973"/>
                    </a:ext>
                  </a:extLst>
                </a:gridCol>
                <a:gridCol w="1161786">
                  <a:extLst>
                    <a:ext uri="{9D8B030D-6E8A-4147-A177-3AD203B41FA5}">
                      <a16:colId xmlns:a16="http://schemas.microsoft.com/office/drawing/2014/main" val="4256380783"/>
                    </a:ext>
                  </a:extLst>
                </a:gridCol>
                <a:gridCol w="1161786">
                  <a:extLst>
                    <a:ext uri="{9D8B030D-6E8A-4147-A177-3AD203B41FA5}">
                      <a16:colId xmlns:a16="http://schemas.microsoft.com/office/drawing/2014/main" val="3458243018"/>
                    </a:ext>
                  </a:extLst>
                </a:gridCol>
              </a:tblGrid>
              <a:tr h="270690">
                <a:tc>
                  <a:txBody>
                    <a:bodyPr/>
                    <a:lstStyle/>
                    <a:p>
                      <a:pPr marL="0" algn="ctr" defTabSz="914400" rtl="0" eaLnBrk="1" fontAlgn="ctr" latinLnBrk="0" hangingPunct="1"/>
                      <a:r>
                        <a:rPr lang="en-US" sz="1200" b="0" i="0" u="none" strike="noStrike" kern="1200">
                          <a:solidFill>
                            <a:srgbClr val="000000"/>
                          </a:solidFill>
                          <a:effectLst/>
                          <a:latin typeface="Calibri" panose="020F0502020204030204" pitchFamily="34" charset="0"/>
                          <a:ea typeface="+mn-ea"/>
                          <a:cs typeface="+mn-cs"/>
                        </a:rPr>
                        <a:t> KPI Rank</a:t>
                      </a:r>
                    </a:p>
                  </a:txBody>
                  <a:tcPr marL="7620" marR="7620" marT="7620" marB="0" anchor="ctr">
                    <a:solidFill>
                      <a:srgbClr val="FFC000"/>
                    </a:solidFill>
                  </a:tcPr>
                </a:tc>
                <a:tc>
                  <a:txBody>
                    <a:bodyPr/>
                    <a:lstStyle/>
                    <a:p>
                      <a:pPr marL="0" algn="ctr" defTabSz="914400" rtl="0" eaLnBrk="1" fontAlgn="ctr" latinLnBrk="0" hangingPunct="1"/>
                      <a:r>
                        <a:rPr lang="en-US" sz="1200" b="1" i="0" u="none" strike="noStrike" kern="1200">
                          <a:solidFill>
                            <a:srgbClr val="FFFFFF"/>
                          </a:solidFill>
                          <a:effectLst/>
                          <a:latin typeface="Calibri" panose="020F0502020204030204" pitchFamily="34" charset="0"/>
                          <a:ea typeface="+mn-ea"/>
                          <a:cs typeface="+mn-cs"/>
                        </a:rPr>
                        <a:t>AXL 20.5g</a:t>
                      </a:r>
                    </a:p>
                  </a:txBody>
                  <a:tcPr marL="7620" marR="7620" marT="7620" marB="0" anchor="ctr">
                    <a:solidFill>
                      <a:schemeClr val="accent1">
                        <a:lumMod val="75000"/>
                      </a:schemeClr>
                    </a:solidFill>
                  </a:tcPr>
                </a:tc>
                <a:tc>
                  <a:txBody>
                    <a:bodyPr/>
                    <a:lstStyle/>
                    <a:p>
                      <a:pPr marL="0" algn="ctr" defTabSz="914400" rtl="0" eaLnBrk="1" fontAlgn="ctr" latinLnBrk="0" hangingPunct="1"/>
                      <a:r>
                        <a:rPr lang="en-US" sz="1200" b="1" i="0" u="none" strike="noStrike" kern="1200">
                          <a:solidFill>
                            <a:srgbClr val="FFFFFF"/>
                          </a:solidFill>
                          <a:effectLst/>
                          <a:latin typeface="Calibri" panose="020F0502020204030204" pitchFamily="34" charset="0"/>
                          <a:ea typeface="+mn-ea"/>
                          <a:cs typeface="+mn-cs"/>
                        </a:rPr>
                        <a:t>AXL 21.5g</a:t>
                      </a:r>
                    </a:p>
                  </a:txBody>
                  <a:tcPr marL="7620" marR="7620" marT="7620" marB="0" anchor="ctr">
                    <a:solidFill>
                      <a:schemeClr val="accent1">
                        <a:lumMod val="75000"/>
                      </a:schemeClr>
                    </a:solidFill>
                  </a:tcPr>
                </a:tc>
                <a:tc>
                  <a:txBody>
                    <a:bodyPr/>
                    <a:lstStyle/>
                    <a:p>
                      <a:pPr marL="0" algn="ctr" defTabSz="914400" rtl="0" eaLnBrk="1" fontAlgn="ctr" latinLnBrk="0" hangingPunct="1"/>
                      <a:r>
                        <a:rPr lang="en-US" sz="1200" b="1" i="0" u="none" strike="noStrike" kern="1200">
                          <a:solidFill>
                            <a:srgbClr val="FFFFFF"/>
                          </a:solidFill>
                          <a:effectLst/>
                          <a:latin typeface="Calibri" panose="020F0502020204030204" pitchFamily="34" charset="0"/>
                          <a:ea typeface="+mn-ea"/>
                          <a:cs typeface="+mn-cs"/>
                        </a:rPr>
                        <a:t>Ripple DAK 20.5g</a:t>
                      </a:r>
                    </a:p>
                  </a:txBody>
                  <a:tcPr marL="7620" marR="7620" marT="7620" marB="0" anchor="ctr">
                    <a:solidFill>
                      <a:schemeClr val="accent1">
                        <a:lumMod val="75000"/>
                      </a:schemeClr>
                    </a:solidFill>
                  </a:tcPr>
                </a:tc>
                <a:extLst>
                  <a:ext uri="{0D108BD9-81ED-4DB2-BD59-A6C34878D82A}">
                    <a16:rowId xmlns:a16="http://schemas.microsoft.com/office/drawing/2014/main" val="122107242"/>
                  </a:ext>
                </a:extLst>
              </a:tr>
              <a:tr h="184710">
                <a:tc>
                  <a:txBody>
                    <a:bodyPr/>
                    <a:lstStyle/>
                    <a:p>
                      <a:pPr marL="0" algn="ctr" defTabSz="914400" rtl="0" eaLnBrk="1" fontAlgn="ctr" latinLnBrk="0" hangingPunct="1"/>
                      <a:r>
                        <a:rPr lang="en-US" sz="1100" b="0" i="0" u="none" strike="noStrike" kern="1200">
                          <a:solidFill>
                            <a:srgbClr val="000000"/>
                          </a:solidFill>
                          <a:effectLst/>
                          <a:latin typeface="Calibri" panose="020F0502020204030204" pitchFamily="34" charset="0"/>
                          <a:ea typeface="+mn-ea"/>
                          <a:cs typeface="+mn-cs"/>
                        </a:rPr>
                        <a:t>1</a:t>
                      </a:r>
                    </a:p>
                  </a:txBody>
                  <a:tcPr marL="7620" marR="7620" marT="7620" marB="0" anchor="ctr">
                    <a:solidFill>
                      <a:schemeClr val="accent4">
                        <a:lumMod val="20000"/>
                        <a:lumOff val="80000"/>
                      </a:schemeClr>
                    </a:solidFill>
                  </a:tcPr>
                </a:tc>
                <a:tc>
                  <a:txBody>
                    <a:bodyPr/>
                    <a:lstStyle/>
                    <a:p>
                      <a:pPr algn="ctr" fontAlgn="ctr"/>
                      <a:r>
                        <a:rPr lang="en-US" sz="1100" u="none" strike="noStrike">
                          <a:effectLst/>
                        </a:rPr>
                        <a:t>sth3</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sth5</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sth6</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677673596"/>
                  </a:ext>
                </a:extLst>
              </a:tr>
              <a:tr h="184710">
                <a:tc>
                  <a:txBody>
                    <a:bodyPr/>
                    <a:lstStyle/>
                    <a:p>
                      <a:pPr marL="0" algn="ctr" defTabSz="914400" rtl="0" eaLnBrk="1" fontAlgn="ctr" latinLnBrk="0" hangingPunct="1"/>
                      <a:r>
                        <a:rPr lang="en-US" sz="1100" b="0" i="0" u="none" strike="noStrike" kern="1200">
                          <a:solidFill>
                            <a:srgbClr val="000000"/>
                          </a:solidFill>
                          <a:effectLst/>
                          <a:latin typeface="Calibri" panose="020F0502020204030204" pitchFamily="34" charset="0"/>
                          <a:ea typeface="+mn-ea"/>
                          <a:cs typeface="+mn-cs"/>
                        </a:rPr>
                        <a:t>2</a:t>
                      </a:r>
                    </a:p>
                  </a:txBody>
                  <a:tcPr marL="7620" marR="7620" marT="7620" marB="0" anchor="ctr">
                    <a:solidFill>
                      <a:schemeClr val="accent4">
                        <a:lumMod val="20000"/>
                        <a:lumOff val="80000"/>
                      </a:schemeClr>
                    </a:solidFill>
                  </a:tcPr>
                </a:tc>
                <a:tc>
                  <a:txBody>
                    <a:bodyPr/>
                    <a:lstStyle/>
                    <a:p>
                      <a:pPr algn="ctr" fontAlgn="ctr"/>
                      <a:r>
                        <a:rPr lang="en-US" sz="1100" u="none" strike="noStrike">
                          <a:effectLst/>
                        </a:rPr>
                        <a:t>sth11</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sth10</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sth15</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927650344"/>
                  </a:ext>
                </a:extLst>
              </a:tr>
              <a:tr h="184710">
                <a:tc>
                  <a:txBody>
                    <a:bodyPr/>
                    <a:lstStyle/>
                    <a:p>
                      <a:pPr marL="0" algn="ctr" defTabSz="914400" rtl="0" eaLnBrk="1" fontAlgn="ctr" latinLnBrk="0" hangingPunct="1"/>
                      <a:r>
                        <a:rPr lang="en-US" sz="1100" b="0" i="0" u="none" strike="noStrike" kern="1200">
                          <a:solidFill>
                            <a:srgbClr val="000000"/>
                          </a:solidFill>
                          <a:effectLst/>
                          <a:latin typeface="Calibri" panose="020F0502020204030204" pitchFamily="34" charset="0"/>
                          <a:ea typeface="+mn-ea"/>
                          <a:cs typeface="+mn-cs"/>
                        </a:rPr>
                        <a:t>3</a:t>
                      </a:r>
                    </a:p>
                  </a:txBody>
                  <a:tcPr marL="7620" marR="7620" marT="7620" marB="0" anchor="ctr">
                    <a:solidFill>
                      <a:schemeClr val="accent4">
                        <a:lumMod val="20000"/>
                        <a:lumOff val="80000"/>
                      </a:schemeClr>
                    </a:solidFill>
                  </a:tcPr>
                </a:tc>
                <a:tc>
                  <a:txBody>
                    <a:bodyPr/>
                    <a:lstStyle/>
                    <a:p>
                      <a:pPr algn="ctr" fontAlgn="ctr"/>
                      <a:r>
                        <a:rPr lang="en-US" sz="1100" u="none" strike="noStrike">
                          <a:effectLst/>
                        </a:rPr>
                        <a:t>sth15</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sth3</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sth4</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105163998"/>
                  </a:ext>
                </a:extLst>
              </a:tr>
              <a:tr h="184710">
                <a:tc>
                  <a:txBody>
                    <a:bodyPr/>
                    <a:lstStyle/>
                    <a:p>
                      <a:pPr marL="0" algn="ctr" defTabSz="914400" rtl="0" eaLnBrk="1" fontAlgn="ctr" latinLnBrk="0" hangingPunct="1"/>
                      <a:r>
                        <a:rPr lang="en-US" sz="1100" b="0" i="0" u="none" strike="noStrike" kern="1200">
                          <a:solidFill>
                            <a:srgbClr val="000000"/>
                          </a:solidFill>
                          <a:effectLst/>
                          <a:latin typeface="Calibri" panose="020F0502020204030204" pitchFamily="34" charset="0"/>
                          <a:ea typeface="+mn-ea"/>
                          <a:cs typeface="+mn-cs"/>
                        </a:rPr>
                        <a:t>4</a:t>
                      </a:r>
                    </a:p>
                  </a:txBody>
                  <a:tcPr marL="7620" marR="7620" marT="7620" marB="0" anchor="ctr">
                    <a:solidFill>
                      <a:schemeClr val="accent4">
                        <a:lumMod val="20000"/>
                        <a:lumOff val="80000"/>
                      </a:schemeClr>
                    </a:solidFill>
                  </a:tcPr>
                </a:tc>
                <a:tc>
                  <a:txBody>
                    <a:bodyPr/>
                    <a:lstStyle/>
                    <a:p>
                      <a:pPr algn="ctr" fontAlgn="ctr"/>
                      <a:r>
                        <a:rPr lang="en-US" sz="1100" u="none" strike="noStrike">
                          <a:effectLst/>
                        </a:rPr>
                        <a:t>sth13</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sth11</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sth11</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342222854"/>
                  </a:ext>
                </a:extLst>
              </a:tr>
              <a:tr h="184710">
                <a:tc>
                  <a:txBody>
                    <a:bodyPr/>
                    <a:lstStyle/>
                    <a:p>
                      <a:pPr marL="0" algn="ctr" defTabSz="914400" rtl="0" eaLnBrk="1" fontAlgn="ctr" latinLnBrk="0" hangingPunct="1"/>
                      <a:r>
                        <a:rPr lang="en-US" sz="1100" b="0" i="0" u="none" strike="noStrike" kern="1200">
                          <a:solidFill>
                            <a:srgbClr val="000000"/>
                          </a:solidFill>
                          <a:effectLst/>
                          <a:latin typeface="Calibri" panose="020F0502020204030204" pitchFamily="34" charset="0"/>
                          <a:ea typeface="+mn-ea"/>
                          <a:cs typeface="+mn-cs"/>
                        </a:rPr>
                        <a:t>5</a:t>
                      </a:r>
                    </a:p>
                  </a:txBody>
                  <a:tcPr marL="7620" marR="7620" marT="7620" marB="0" anchor="ctr">
                    <a:solidFill>
                      <a:schemeClr val="accent4">
                        <a:lumMod val="20000"/>
                        <a:lumOff val="80000"/>
                      </a:schemeClr>
                    </a:solidFill>
                  </a:tcPr>
                </a:tc>
                <a:tc>
                  <a:txBody>
                    <a:bodyPr/>
                    <a:lstStyle/>
                    <a:p>
                      <a:pPr algn="ctr" fontAlgn="ctr"/>
                      <a:r>
                        <a:rPr lang="en-US" sz="1100" u="none" strike="noStrike">
                          <a:effectLst/>
                        </a:rPr>
                        <a:t>sth4</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sth10</a:t>
                      </a:r>
                      <a:endParaRPr lang="en-US" sz="1100" b="0" i="0" u="none" strike="noStrike">
                        <a:solidFill>
                          <a:srgbClr val="000000"/>
                        </a:solidFill>
                        <a:effectLst/>
                        <a:latin typeface="Aptos Narrow" panose="020B0004020202020204" pitchFamily="34" charset="0"/>
                      </a:endParaRPr>
                    </a:p>
                  </a:txBody>
                  <a:tcPr marL="7620" marR="7620" marT="7620" marB="0" anchor="ctr"/>
                </a:tc>
                <a:tc>
                  <a:txBody>
                    <a:bodyPr/>
                    <a:lstStyle/>
                    <a:p>
                      <a:pPr algn="ctr" fontAlgn="ctr"/>
                      <a:r>
                        <a:rPr lang="en-US" sz="1100" u="none" strike="noStrike">
                          <a:effectLst/>
                        </a:rPr>
                        <a:t>sth10</a:t>
                      </a:r>
                      <a:endParaRPr lang="en-US" sz="1100" b="0" i="0" u="none" strike="noStrike">
                        <a:solidFill>
                          <a:srgbClr val="000000"/>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266263124"/>
                  </a:ext>
                </a:extLst>
              </a:tr>
            </a:tbl>
          </a:graphicData>
        </a:graphic>
      </p:graphicFrame>
      <p:sp>
        <p:nvSpPr>
          <p:cNvPr id="23" name="TextBox 22">
            <a:extLst>
              <a:ext uri="{FF2B5EF4-FFF2-40B4-BE49-F238E27FC236}">
                <a16:creationId xmlns:a16="http://schemas.microsoft.com/office/drawing/2014/main" id="{B3FF22A5-80C2-8201-E61C-F2B783F08976}"/>
              </a:ext>
            </a:extLst>
          </p:cNvPr>
          <p:cNvSpPr txBox="1"/>
          <p:nvPr/>
        </p:nvSpPr>
        <p:spPr>
          <a:xfrm>
            <a:off x="6896622" y="5320707"/>
            <a:ext cx="4620767" cy="987275"/>
          </a:xfrm>
          <a:prstGeom prst="round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nSpc>
                <a:spcPct val="120000"/>
              </a:lnSpc>
              <a:defRPr sz="1300">
                <a:solidFill>
                  <a:schemeClr val="accent1">
                    <a:lumMod val="5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150"/>
              <a:t>For Bust Pressure and Burst Expansion, the thicknesses at Label and Grip sections play the most important role. However, it is crucial to ensure sufficient thickness throughout the entire bottle to meet the criteria for both burst pressure and expansion.</a:t>
            </a:r>
          </a:p>
        </p:txBody>
      </p:sp>
    </p:spTree>
    <p:extLst>
      <p:ext uri="{BB962C8B-B14F-4D97-AF65-F5344CB8AC3E}">
        <p14:creationId xmlns:p14="http://schemas.microsoft.com/office/powerpoint/2010/main" val="11667482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2|27.1|1.4|3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e9e8cff-1bc1-4813-9217-0509963f4d7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6CC7F6943B2334494FF62024B9C0478" ma:contentTypeVersion="14" ma:contentTypeDescription="Create a new document." ma:contentTypeScope="" ma:versionID="0ab603e76eb1f36b654f581400ec928f">
  <xsd:schema xmlns:xsd="http://www.w3.org/2001/XMLSchema" xmlns:xs="http://www.w3.org/2001/XMLSchema" xmlns:p="http://schemas.microsoft.com/office/2006/metadata/properties" xmlns:ns3="ce9e8cff-1bc1-4813-9217-0509963f4d75" xmlns:ns4="3e700fec-cd5e-4e80-aa21-c9283ed9fd88" targetNamespace="http://schemas.microsoft.com/office/2006/metadata/properties" ma:root="true" ma:fieldsID="a1a12c3cfa1290681f03d98c0246734c" ns3:_="" ns4:_="">
    <xsd:import namespace="ce9e8cff-1bc1-4813-9217-0509963f4d75"/>
    <xsd:import namespace="3e700fec-cd5e-4e80-aa21-c9283ed9fd8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GenerationTime" minOccurs="0"/>
                <xsd:element ref="ns3:MediaServiceEventHashCode" minOccurs="0"/>
                <xsd:element ref="ns3:MediaLengthInSeconds" minOccurs="0"/>
                <xsd:element ref="ns3:MediaServiceDateTake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e9e8cff-1bc1-4813-9217-0509963f4d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SystemTags" ma:index="16" nillable="true" ma:displayName="MediaServiceSystemTags" ma:hidden="true" ma:internalName="MediaServiceSystemTags" ma:readOnly="true">
      <xsd:simpleType>
        <xsd:restriction base="dms:Not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e700fec-cd5e-4e80-aa21-c9283ed9fd8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9843FF-C78C-45C0-86EC-12B443C3792E}">
  <ds:schemaRefs>
    <ds:schemaRef ds:uri="3e700fec-cd5e-4e80-aa21-c9283ed9fd88"/>
    <ds:schemaRef ds:uri="ce9e8cff-1bc1-4813-9217-0509963f4d7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C3F00C4-2D05-42AE-B0B7-FCBDE1BA3342}">
  <ds:schemaRefs>
    <ds:schemaRef ds:uri="3e700fec-cd5e-4e80-aa21-c9283ed9fd88"/>
    <ds:schemaRef ds:uri="ce9e8cff-1bc1-4813-9217-0509963f4d7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1D635F6-E4EC-48A1-A752-843D93C50A3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44</Slides>
  <Notes>33</Notes>
  <HiddenSlides>0</HiddenSlides>
  <ScaleCrop>false</ScaleCrop>
  <HeadingPairs>
    <vt:vector size="4" baseType="variant">
      <vt:variant>
        <vt:lpstr>Theme</vt:lpstr>
      </vt:variant>
      <vt:variant>
        <vt:i4>2</vt:i4>
      </vt:variant>
      <vt:variant>
        <vt:lpstr>Slide Titles</vt:lpstr>
      </vt:variant>
      <vt:variant>
        <vt:i4>44</vt:i4>
      </vt:variant>
    </vt:vector>
  </HeadingPairs>
  <TitlesOfParts>
    <vt:vector size="46" baseType="lpstr">
      <vt:lpstr>Office Theme</vt:lpstr>
      <vt:lpstr>Custom Design</vt:lpstr>
      <vt:lpstr> </vt:lpstr>
      <vt:lpstr>PowerPoint Presentation</vt:lpstr>
      <vt:lpstr>Objective &amp; Methodology of the Analysis</vt:lpstr>
      <vt:lpstr>Overview of the dataset, including input features and target variables. </vt:lpstr>
      <vt:lpstr>Standardized Model Results – Evaluation by R2</vt:lpstr>
      <vt:lpstr>  </vt:lpstr>
      <vt:lpstr>Workflow for Standardized Model Development and Optimization</vt:lpstr>
      <vt:lpstr>Sth2, Sth3, Sth4 and Sth5 are important across multiple preforms, indicating that  these sections are consistently critical for thermal expansion and bottle performance.</vt:lpstr>
      <vt:lpstr>Having a balanced thickness distribution is crucial for optimal performance in Empty Top Load, Burst Pressure, and Expansion.</vt:lpstr>
      <vt:lpstr>Given the same input (sth values), the model predicts that the AXL 21.5g preform will have the lowest thermal expansion when compared to the other 20.5g preform bottles.</vt:lpstr>
      <vt:lpstr>  </vt:lpstr>
      <vt:lpstr>For Upper Bumper Expansion, Sth1, Sth2, Sth3, Sth4, and Sth5 exhibited the  highest correlations, so these variables were chosen for baseline modeling.</vt:lpstr>
      <vt:lpstr>The Random Forest model has been chosen as the best standardized model  for Upper Bumper Expansion.</vt:lpstr>
      <vt:lpstr>For Upper Bumper Expansion, after hyperparameter tuning, the Random Forest model achieved a train R2 of 0.99 and a test R2 of 0.96.</vt:lpstr>
      <vt:lpstr>For Upper Bumper Expansion, sth3 is the most influential feature, followed  by sth1 and sth2.</vt:lpstr>
      <vt:lpstr>  </vt:lpstr>
      <vt:lpstr>Observations &amp; Recommendations</vt:lpstr>
      <vt:lpstr>Observations &amp; Recommendations</vt:lpstr>
      <vt:lpstr>  </vt:lpstr>
      <vt:lpstr>  </vt:lpstr>
      <vt:lpstr>  </vt:lpstr>
      <vt:lpstr>Burst Expansion: The thickness distribution in each preform plays a critical role in  determining where the most burst expansion occurs.</vt:lpstr>
      <vt:lpstr>Burst Pressure: Greater the bottle thickness, higher is the burst pressure required to expand the bottle by 15%.</vt:lpstr>
      <vt:lpstr>Empty Top Load Performance Relies on the Weakest Bottle Sections: Low Diameter and Reduced Thickness</vt:lpstr>
      <vt:lpstr>  </vt:lpstr>
      <vt:lpstr>The Lasso Regression model has been chosen as the best baseline model  for Empty Top Load.</vt:lpstr>
      <vt:lpstr>For Empty Top Load, sth11 is the most influential feature, followed by sth13 and sth7.</vt:lpstr>
      <vt:lpstr>For Burst Expansion, Lasso Regression emerged as the best-performing model and was selected as the baseline for further modeling.</vt:lpstr>
      <vt:lpstr>Sth6 is the Key Predictor for Burst Expansion, Followed by Sth15 and Sth11. </vt:lpstr>
      <vt:lpstr>  </vt:lpstr>
      <vt:lpstr>Best Model Summary for AXL (20.5g, 21.6g) &amp; Ripple Bottles. </vt:lpstr>
      <vt:lpstr>  </vt:lpstr>
      <vt:lpstr>  </vt:lpstr>
      <vt:lpstr>Upper Panel Expansion: Model performs exceptionally well with a high R² score for 20.5g Ripple Bottle.</vt:lpstr>
      <vt:lpstr>Upper Panel Expansion: Interaction terms in between sth1, sth2 and sth3  are the top x drivers for 20.5g Ripple bottle. </vt:lpstr>
      <vt:lpstr>  </vt:lpstr>
      <vt:lpstr>Upper Panel Expansion: The performance of the baseline model remains  suboptimal, showing an R² score of only 0.25 after using the chosen features.</vt:lpstr>
      <vt:lpstr>Upper Panel Expansion: Optimizing the AdaBoost model with `n_estimators = 18` resulted in the best performance, achieving a test R² score of 0.34.</vt:lpstr>
      <vt:lpstr>With a R2 of 0.34, the model is underperforming, especially for higher actual values of Upper Panel Expansion. </vt:lpstr>
      <vt:lpstr>Empty Top Load: Model performs exceptionally well with a high R² score for 21.5g AXL Bottle.</vt:lpstr>
      <vt:lpstr>Expansion @ hold phase: Model performs exceptionally well with a high R² score for 21.5g AXL Bottle.</vt:lpstr>
      <vt:lpstr>Empty Top Load: Model performs well with a high R² score for 20.5g AXL Bottle.</vt:lpstr>
      <vt:lpstr>Expansion @ hold phase: Model performs exceptionally well with a high R² score for 20.5g AXL Bottle.</vt:lpstr>
      <vt:lpstr>Expansion @ hold phase: Model performs well with a high R² score for 20.5g Ripple Bottle.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Sakleshpur Dharmashekar</dc:creator>
  <cp:revision>2</cp:revision>
  <dcterms:created xsi:type="dcterms:W3CDTF">2023-11-23T18:52:31Z</dcterms:created>
  <dcterms:modified xsi:type="dcterms:W3CDTF">2024-12-05T22:55:49Z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0x010100E6CC7F6943B2334494FF62024B9C0478</vt:lpwstr>
  </property>
</Properties>
</file>